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23"/>
  </p:notesMasterIdLst>
  <p:sldIdLst>
    <p:sldId id="256" r:id="rId2"/>
    <p:sldId id="315" r:id="rId3"/>
    <p:sldId id="257" r:id="rId4"/>
    <p:sldId id="259" r:id="rId5"/>
    <p:sldId id="316"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8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04690-CBA6-400E-80DE-0AD45BECD0F6}">
  <a:tblStyle styleId="{AB204690-CBA6-400E-80DE-0AD45BECD0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842" autoAdjust="0"/>
  </p:normalViewPr>
  <p:slideViewPr>
    <p:cSldViewPr snapToGrid="0">
      <p:cViewPr varScale="1">
        <p:scale>
          <a:sx n="139" d="100"/>
          <a:sy n="139" d="100"/>
        </p:scale>
        <p:origin x="804" y="3282"/>
      </p:cViewPr>
      <p:guideLst/>
    </p:cSldViewPr>
  </p:slideViewPr>
  <p:outlineViewPr>
    <p:cViewPr>
      <p:scale>
        <a:sx n="33" d="100"/>
        <a:sy n="33" d="100"/>
      </p:scale>
      <p:origin x="0" y="-54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e35c97c5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3e35c97c5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e61cc86e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e61cc86e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842e9e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842e9e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3f842e9ed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3f842e9ed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e61cc86e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3e61cc86e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f9e629ec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f9e629ec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639841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05afc42a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105afc42a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34ff0770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34ff0770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e61cc86e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e61cc86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33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3e35c97c58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3e35c97c5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3e35c97c58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3e35c97c58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fba7148f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fba7148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7.png"/><Relationship Id="rId7" Type="http://schemas.openxmlformats.org/officeDocument/2006/relationships/hyperlink" Target="http://bit.ly/2TyoMs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9.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64600" y="1438375"/>
            <a:ext cx="6214800" cy="2081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4700"/>
              <a:buNone/>
              <a:defRPr sz="4700">
                <a:solidFill>
                  <a:srgbClr val="191919"/>
                </a:solidFill>
              </a:defRPr>
            </a:lvl1pPr>
            <a:lvl2pPr lvl="1" algn="ctr">
              <a:spcBef>
                <a:spcPts val="0"/>
              </a:spcBef>
              <a:spcAft>
                <a:spcPts val="0"/>
              </a:spcAft>
              <a:buClr>
                <a:srgbClr val="191919"/>
              </a:buClr>
              <a:buSzPts val="4700"/>
              <a:buNone/>
              <a:defRPr sz="4700">
                <a:solidFill>
                  <a:srgbClr val="191919"/>
                </a:solidFill>
              </a:defRPr>
            </a:lvl2pPr>
            <a:lvl3pPr lvl="2" algn="ctr">
              <a:spcBef>
                <a:spcPts val="0"/>
              </a:spcBef>
              <a:spcAft>
                <a:spcPts val="0"/>
              </a:spcAft>
              <a:buClr>
                <a:srgbClr val="191919"/>
              </a:buClr>
              <a:buSzPts val="4700"/>
              <a:buNone/>
              <a:defRPr sz="4700">
                <a:solidFill>
                  <a:srgbClr val="191919"/>
                </a:solidFill>
              </a:defRPr>
            </a:lvl3pPr>
            <a:lvl4pPr lvl="3" algn="ctr">
              <a:spcBef>
                <a:spcPts val="0"/>
              </a:spcBef>
              <a:spcAft>
                <a:spcPts val="0"/>
              </a:spcAft>
              <a:buClr>
                <a:srgbClr val="191919"/>
              </a:buClr>
              <a:buSzPts val="4700"/>
              <a:buNone/>
              <a:defRPr sz="4700">
                <a:solidFill>
                  <a:srgbClr val="191919"/>
                </a:solidFill>
              </a:defRPr>
            </a:lvl4pPr>
            <a:lvl5pPr lvl="4" algn="ctr">
              <a:spcBef>
                <a:spcPts val="0"/>
              </a:spcBef>
              <a:spcAft>
                <a:spcPts val="0"/>
              </a:spcAft>
              <a:buClr>
                <a:srgbClr val="191919"/>
              </a:buClr>
              <a:buSzPts val="4700"/>
              <a:buNone/>
              <a:defRPr sz="4700">
                <a:solidFill>
                  <a:srgbClr val="191919"/>
                </a:solidFill>
              </a:defRPr>
            </a:lvl5pPr>
            <a:lvl6pPr lvl="5" algn="ctr">
              <a:spcBef>
                <a:spcPts val="0"/>
              </a:spcBef>
              <a:spcAft>
                <a:spcPts val="0"/>
              </a:spcAft>
              <a:buClr>
                <a:srgbClr val="191919"/>
              </a:buClr>
              <a:buSzPts val="4700"/>
              <a:buNone/>
              <a:defRPr sz="4700">
                <a:solidFill>
                  <a:srgbClr val="191919"/>
                </a:solidFill>
              </a:defRPr>
            </a:lvl6pPr>
            <a:lvl7pPr lvl="6" algn="ctr">
              <a:spcBef>
                <a:spcPts val="0"/>
              </a:spcBef>
              <a:spcAft>
                <a:spcPts val="0"/>
              </a:spcAft>
              <a:buClr>
                <a:srgbClr val="191919"/>
              </a:buClr>
              <a:buSzPts val="4700"/>
              <a:buNone/>
              <a:defRPr sz="4700">
                <a:solidFill>
                  <a:srgbClr val="191919"/>
                </a:solidFill>
              </a:defRPr>
            </a:lvl7pPr>
            <a:lvl8pPr lvl="7" algn="ctr">
              <a:spcBef>
                <a:spcPts val="0"/>
              </a:spcBef>
              <a:spcAft>
                <a:spcPts val="0"/>
              </a:spcAft>
              <a:buClr>
                <a:srgbClr val="191919"/>
              </a:buClr>
              <a:buSzPts val="4700"/>
              <a:buNone/>
              <a:defRPr sz="4700">
                <a:solidFill>
                  <a:srgbClr val="191919"/>
                </a:solidFill>
              </a:defRPr>
            </a:lvl8pPr>
            <a:lvl9pPr lvl="8" algn="ctr">
              <a:spcBef>
                <a:spcPts val="0"/>
              </a:spcBef>
              <a:spcAft>
                <a:spcPts val="0"/>
              </a:spcAft>
              <a:buClr>
                <a:srgbClr val="191919"/>
              </a:buClr>
              <a:buSzPts val="4700"/>
              <a:buNone/>
              <a:defRPr sz="4700">
                <a:solidFill>
                  <a:srgbClr val="191919"/>
                </a:solidFill>
              </a:defRPr>
            </a:lvl9pPr>
          </a:lstStyle>
          <a:p>
            <a:endParaRPr/>
          </a:p>
        </p:txBody>
      </p:sp>
      <p:sp>
        <p:nvSpPr>
          <p:cNvPr id="10" name="Google Shape;10;p2"/>
          <p:cNvSpPr txBox="1">
            <a:spLocks noGrp="1"/>
          </p:cNvSpPr>
          <p:nvPr>
            <p:ph type="subTitle" idx="1"/>
          </p:nvPr>
        </p:nvSpPr>
        <p:spPr>
          <a:xfrm>
            <a:off x="1669800" y="3479925"/>
            <a:ext cx="58044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pic>
        <p:nvPicPr>
          <p:cNvPr id="11" name="Google Shape;11;p2"/>
          <p:cNvPicPr preferRelativeResize="0"/>
          <p:nvPr/>
        </p:nvPicPr>
        <p:blipFill>
          <a:blip r:embed="rId2">
            <a:alphaModFix amt="92000"/>
          </a:blip>
          <a:stretch>
            <a:fillRect/>
          </a:stretch>
        </p:blipFill>
        <p:spPr>
          <a:xfrm>
            <a:off x="8037117" y="376777"/>
            <a:ext cx="3849986" cy="3763683"/>
          </a:xfrm>
          <a:prstGeom prst="rect">
            <a:avLst/>
          </a:prstGeom>
          <a:noFill/>
          <a:ln>
            <a:noFill/>
          </a:ln>
        </p:spPr>
      </p:pic>
      <p:pic>
        <p:nvPicPr>
          <p:cNvPr id="12" name="Google Shape;12;p2"/>
          <p:cNvPicPr preferRelativeResize="0"/>
          <p:nvPr/>
        </p:nvPicPr>
        <p:blipFill>
          <a:blip r:embed="rId3">
            <a:alphaModFix/>
          </a:blip>
          <a:stretch>
            <a:fillRect/>
          </a:stretch>
        </p:blipFill>
        <p:spPr>
          <a:xfrm rot="7445920">
            <a:off x="7464900" y="-1486562"/>
            <a:ext cx="2211464" cy="3763682"/>
          </a:xfrm>
          <a:prstGeom prst="rect">
            <a:avLst/>
          </a:prstGeom>
          <a:noFill/>
          <a:ln>
            <a:noFill/>
          </a:ln>
        </p:spPr>
      </p:pic>
      <p:pic>
        <p:nvPicPr>
          <p:cNvPr id="13" name="Google Shape;13;p2"/>
          <p:cNvPicPr preferRelativeResize="0"/>
          <p:nvPr/>
        </p:nvPicPr>
        <p:blipFill>
          <a:blip r:embed="rId4">
            <a:alphaModFix amt="93000"/>
          </a:blip>
          <a:stretch>
            <a:fillRect/>
          </a:stretch>
        </p:blipFill>
        <p:spPr>
          <a:xfrm rot="9503870">
            <a:off x="-1574261" y="-1138972"/>
            <a:ext cx="3137871" cy="2374619"/>
          </a:xfrm>
          <a:prstGeom prst="rect">
            <a:avLst/>
          </a:prstGeom>
          <a:noFill/>
          <a:ln>
            <a:noFill/>
          </a:ln>
        </p:spPr>
      </p:pic>
      <p:pic>
        <p:nvPicPr>
          <p:cNvPr id="14" name="Google Shape;14;p2"/>
          <p:cNvPicPr preferRelativeResize="0"/>
          <p:nvPr/>
        </p:nvPicPr>
        <p:blipFill>
          <a:blip r:embed="rId5">
            <a:alphaModFix/>
          </a:blip>
          <a:stretch>
            <a:fillRect/>
          </a:stretch>
        </p:blipFill>
        <p:spPr>
          <a:xfrm>
            <a:off x="-1355550" y="2890975"/>
            <a:ext cx="3475999" cy="3549201"/>
          </a:xfrm>
          <a:prstGeom prst="rect">
            <a:avLst/>
          </a:prstGeom>
          <a:noFill/>
          <a:ln>
            <a:noFill/>
          </a:ln>
        </p:spPr>
      </p:pic>
      <p:pic>
        <p:nvPicPr>
          <p:cNvPr id="15" name="Google Shape;15;p2"/>
          <p:cNvPicPr preferRelativeResize="0"/>
          <p:nvPr/>
        </p:nvPicPr>
        <p:blipFill>
          <a:blip r:embed="rId6">
            <a:alphaModFix/>
          </a:blip>
          <a:stretch>
            <a:fillRect/>
          </a:stretch>
        </p:blipFill>
        <p:spPr>
          <a:xfrm>
            <a:off x="7173749" y="4119224"/>
            <a:ext cx="3042075" cy="2952025"/>
          </a:xfrm>
          <a:prstGeom prst="rect">
            <a:avLst/>
          </a:prstGeom>
          <a:noFill/>
          <a:ln>
            <a:noFill/>
          </a:ln>
        </p:spPr>
      </p:pic>
      <p:grpSp>
        <p:nvGrpSpPr>
          <p:cNvPr id="16" name="Google Shape;16;p2"/>
          <p:cNvGrpSpPr/>
          <p:nvPr/>
        </p:nvGrpSpPr>
        <p:grpSpPr>
          <a:xfrm rot="-1168160">
            <a:off x="7804177" y="-902655"/>
            <a:ext cx="2371711" cy="2252437"/>
            <a:chOff x="21556638" y="3378600"/>
            <a:chExt cx="1917750" cy="1863875"/>
          </a:xfrm>
        </p:grpSpPr>
        <p:sp>
          <p:nvSpPr>
            <p:cNvPr id="17" name="Google Shape;17;p2"/>
            <p:cNvSpPr/>
            <p:nvPr/>
          </p:nvSpPr>
          <p:spPr>
            <a:xfrm rot="-5400000">
              <a:off x="21765488" y="3533575"/>
              <a:ext cx="1544075" cy="1873725"/>
            </a:xfrm>
            <a:custGeom>
              <a:avLst/>
              <a:gdLst/>
              <a:ahLst/>
              <a:cxnLst/>
              <a:rect l="l" t="t" r="r" b="b"/>
              <a:pathLst>
                <a:path w="61763" h="74949" fill="none" extrusionOk="0">
                  <a:moveTo>
                    <a:pt x="0" y="74949"/>
                  </a:moveTo>
                  <a:cubicBezTo>
                    <a:pt x="1252" y="54508"/>
                    <a:pt x="6211" y="36965"/>
                    <a:pt x="15504" y="23732"/>
                  </a:cubicBezTo>
                  <a:cubicBezTo>
                    <a:pt x="24798" y="10522"/>
                    <a:pt x="47301" y="1020"/>
                    <a:pt x="61762"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21400500" y="3534738"/>
              <a:ext cx="1863875" cy="1551600"/>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1006197" y="2528167"/>
            <a:ext cx="4124011" cy="4274827"/>
            <a:chOff x="-1006197" y="2528167"/>
            <a:chExt cx="4124011" cy="4274827"/>
          </a:xfrm>
        </p:grpSpPr>
        <p:sp>
          <p:nvSpPr>
            <p:cNvPr id="20" name="Google Shape;20;p2"/>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179296" y="-1575346"/>
            <a:ext cx="6773190" cy="3032401"/>
            <a:chOff x="-2179296" y="-1575346"/>
            <a:chExt cx="6773190" cy="3032401"/>
          </a:xfrm>
        </p:grpSpPr>
        <p:sp>
          <p:nvSpPr>
            <p:cNvPr id="23" name="Google Shape;23;p2"/>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7">
            <a:alphaModFix amt="80000"/>
          </a:blip>
          <a:stretch>
            <a:fillRect/>
          </a:stretch>
        </p:blipFill>
        <p:spPr>
          <a:xfrm rot="2700000" flipH="1">
            <a:off x="3483236" y="4593288"/>
            <a:ext cx="2704278" cy="2153661"/>
          </a:xfrm>
          <a:prstGeom prst="rect">
            <a:avLst/>
          </a:prstGeom>
          <a:noFill/>
          <a:ln>
            <a:noFill/>
          </a:ln>
        </p:spPr>
      </p:pic>
      <p:sp>
        <p:nvSpPr>
          <p:cNvPr id="26" name="Google Shape;26;p2"/>
          <p:cNvSpPr txBox="1">
            <a:spLocks noGrp="1"/>
          </p:cNvSpPr>
          <p:nvPr>
            <p:ph type="subTitle" idx="2"/>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BLANK_1_1_1_3">
    <p:spTree>
      <p:nvGrpSpPr>
        <p:cNvPr id="1" name="Shape 243"/>
        <p:cNvGrpSpPr/>
        <p:nvPr/>
      </p:nvGrpSpPr>
      <p:grpSpPr>
        <a:xfrm>
          <a:off x="0" y="0"/>
          <a:ext cx="0" cy="0"/>
          <a:chOff x="0" y="0"/>
          <a:chExt cx="0" cy="0"/>
        </a:xfrm>
      </p:grpSpPr>
      <p:pic>
        <p:nvPicPr>
          <p:cNvPr id="244" name="Google Shape;244;p17"/>
          <p:cNvPicPr preferRelativeResize="0"/>
          <p:nvPr/>
        </p:nvPicPr>
        <p:blipFill>
          <a:blip r:embed="rId2">
            <a:alphaModFix amt="80000"/>
          </a:blip>
          <a:stretch>
            <a:fillRect/>
          </a:stretch>
        </p:blipFill>
        <p:spPr>
          <a:xfrm>
            <a:off x="7765216" y="-2397961"/>
            <a:ext cx="2149924" cy="4149460"/>
          </a:xfrm>
          <a:prstGeom prst="rect">
            <a:avLst/>
          </a:prstGeom>
          <a:noFill/>
          <a:ln>
            <a:noFill/>
          </a:ln>
        </p:spPr>
      </p:pic>
      <p:pic>
        <p:nvPicPr>
          <p:cNvPr id="245" name="Google Shape;245;p17"/>
          <p:cNvPicPr preferRelativeResize="0"/>
          <p:nvPr/>
        </p:nvPicPr>
        <p:blipFill>
          <a:blip r:embed="rId3">
            <a:alphaModFix/>
          </a:blip>
          <a:stretch>
            <a:fillRect/>
          </a:stretch>
        </p:blipFill>
        <p:spPr>
          <a:xfrm>
            <a:off x="6739302" y="-3366641"/>
            <a:ext cx="2438141" cy="4149461"/>
          </a:xfrm>
          <a:prstGeom prst="rect">
            <a:avLst/>
          </a:prstGeom>
          <a:noFill/>
          <a:ln>
            <a:noFill/>
          </a:ln>
        </p:spPr>
      </p:pic>
      <p:pic>
        <p:nvPicPr>
          <p:cNvPr id="246" name="Google Shape;246;p17"/>
          <p:cNvPicPr preferRelativeResize="0"/>
          <p:nvPr/>
        </p:nvPicPr>
        <p:blipFill>
          <a:blip r:embed="rId4">
            <a:alphaModFix amt="93000"/>
          </a:blip>
          <a:stretch>
            <a:fillRect/>
          </a:stretch>
        </p:blipFill>
        <p:spPr>
          <a:xfrm rot="9503870">
            <a:off x="-1327174" y="-1059647"/>
            <a:ext cx="3137871" cy="2374619"/>
          </a:xfrm>
          <a:prstGeom prst="rect">
            <a:avLst/>
          </a:prstGeom>
          <a:noFill/>
          <a:ln>
            <a:noFill/>
          </a:ln>
        </p:spPr>
      </p:pic>
      <p:pic>
        <p:nvPicPr>
          <p:cNvPr id="247" name="Google Shape;247;p17"/>
          <p:cNvPicPr preferRelativeResize="0"/>
          <p:nvPr/>
        </p:nvPicPr>
        <p:blipFill>
          <a:blip r:embed="rId3">
            <a:alphaModFix/>
          </a:blip>
          <a:stretch>
            <a:fillRect/>
          </a:stretch>
        </p:blipFill>
        <p:spPr>
          <a:xfrm rot="-5400000">
            <a:off x="6943252" y="3490409"/>
            <a:ext cx="2438141" cy="4149461"/>
          </a:xfrm>
          <a:prstGeom prst="rect">
            <a:avLst/>
          </a:prstGeom>
          <a:noFill/>
          <a:ln>
            <a:noFill/>
          </a:ln>
        </p:spPr>
      </p:pic>
      <p:pic>
        <p:nvPicPr>
          <p:cNvPr id="248" name="Google Shape;248;p17"/>
          <p:cNvPicPr preferRelativeResize="0"/>
          <p:nvPr/>
        </p:nvPicPr>
        <p:blipFill>
          <a:blip r:embed="rId5">
            <a:alphaModFix/>
          </a:blip>
          <a:stretch>
            <a:fillRect/>
          </a:stretch>
        </p:blipFill>
        <p:spPr>
          <a:xfrm>
            <a:off x="-2712798" y="3490404"/>
            <a:ext cx="4244610" cy="4149461"/>
          </a:xfrm>
          <a:prstGeom prst="rect">
            <a:avLst/>
          </a:prstGeom>
          <a:noFill/>
          <a:ln>
            <a:noFill/>
          </a:ln>
        </p:spPr>
      </p:pic>
      <p:grpSp>
        <p:nvGrpSpPr>
          <p:cNvPr id="249" name="Google Shape;249;p17"/>
          <p:cNvGrpSpPr/>
          <p:nvPr/>
        </p:nvGrpSpPr>
        <p:grpSpPr>
          <a:xfrm flipH="1">
            <a:off x="5341579" y="-1575346"/>
            <a:ext cx="6773190" cy="3032401"/>
            <a:chOff x="-2179296" y="-1575346"/>
            <a:chExt cx="6773190" cy="3032401"/>
          </a:xfrm>
        </p:grpSpPr>
        <p:sp>
          <p:nvSpPr>
            <p:cNvPr id="250" name="Google Shape;250;p17"/>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7"/>
          <p:cNvGrpSpPr/>
          <p:nvPr/>
        </p:nvGrpSpPr>
        <p:grpSpPr>
          <a:xfrm>
            <a:off x="-2796700" y="2849530"/>
            <a:ext cx="6648425" cy="4481087"/>
            <a:chOff x="-2796700" y="2849530"/>
            <a:chExt cx="6648425" cy="4481087"/>
          </a:xfrm>
        </p:grpSpPr>
        <p:sp>
          <p:nvSpPr>
            <p:cNvPr id="253" name="Google Shape;253;p17"/>
            <p:cNvSpPr/>
            <p:nvPr/>
          </p:nvSpPr>
          <p:spPr>
            <a:xfrm>
              <a:off x="-2796700" y="4346063"/>
              <a:ext cx="6648425" cy="1358100"/>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rot="-2008546" flipH="1">
              <a:off x="-298458" y="3601147"/>
              <a:ext cx="3620847" cy="2977854"/>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7"/>
        <p:cNvGrpSpPr/>
        <p:nvPr/>
      </p:nvGrpSpPr>
      <p:grpSpPr>
        <a:xfrm>
          <a:off x="0" y="0"/>
          <a:ext cx="0" cy="0"/>
          <a:chOff x="0" y="0"/>
          <a:chExt cx="0" cy="0"/>
        </a:xfrm>
      </p:grpSpPr>
      <p:pic>
        <p:nvPicPr>
          <p:cNvPr id="308" name="Google Shape;308;p21"/>
          <p:cNvPicPr preferRelativeResize="0"/>
          <p:nvPr/>
        </p:nvPicPr>
        <p:blipFill>
          <a:blip r:embed="rId2">
            <a:alphaModFix/>
          </a:blip>
          <a:stretch>
            <a:fillRect/>
          </a:stretch>
        </p:blipFill>
        <p:spPr>
          <a:xfrm rot="-5400000">
            <a:off x="6943252" y="3490409"/>
            <a:ext cx="2438141" cy="4149461"/>
          </a:xfrm>
          <a:prstGeom prst="rect">
            <a:avLst/>
          </a:prstGeom>
          <a:noFill/>
          <a:ln>
            <a:noFill/>
          </a:ln>
        </p:spPr>
      </p:pic>
      <p:pic>
        <p:nvPicPr>
          <p:cNvPr id="309" name="Google Shape;309;p21"/>
          <p:cNvPicPr preferRelativeResize="0"/>
          <p:nvPr/>
        </p:nvPicPr>
        <p:blipFill>
          <a:blip r:embed="rId3">
            <a:alphaModFix/>
          </a:blip>
          <a:stretch>
            <a:fillRect/>
          </a:stretch>
        </p:blipFill>
        <p:spPr>
          <a:xfrm rot="10800000" flipH="1">
            <a:off x="-393994" y="-2351825"/>
            <a:ext cx="3027059" cy="3090826"/>
          </a:xfrm>
          <a:prstGeom prst="rect">
            <a:avLst/>
          </a:prstGeom>
          <a:noFill/>
          <a:ln>
            <a:noFill/>
          </a:ln>
        </p:spPr>
      </p:pic>
      <p:pic>
        <p:nvPicPr>
          <p:cNvPr id="310" name="Google Shape;310;p21"/>
          <p:cNvPicPr preferRelativeResize="0"/>
          <p:nvPr/>
        </p:nvPicPr>
        <p:blipFill>
          <a:blip r:embed="rId4">
            <a:alphaModFix amt="80000"/>
          </a:blip>
          <a:stretch>
            <a:fillRect/>
          </a:stretch>
        </p:blipFill>
        <p:spPr>
          <a:xfrm rot="10800000">
            <a:off x="-866187" y="-1980301"/>
            <a:ext cx="1856866" cy="3583850"/>
          </a:xfrm>
          <a:prstGeom prst="rect">
            <a:avLst/>
          </a:prstGeom>
          <a:noFill/>
          <a:ln>
            <a:noFill/>
          </a:ln>
        </p:spPr>
      </p:pic>
      <p:pic>
        <p:nvPicPr>
          <p:cNvPr id="311" name="Google Shape;311;p21"/>
          <p:cNvPicPr preferRelativeResize="0"/>
          <p:nvPr/>
        </p:nvPicPr>
        <p:blipFill>
          <a:blip r:embed="rId5">
            <a:alphaModFix amt="90000"/>
          </a:blip>
          <a:stretch>
            <a:fillRect/>
          </a:stretch>
        </p:blipFill>
        <p:spPr>
          <a:xfrm>
            <a:off x="7684055" y="-1229038"/>
            <a:ext cx="2725187" cy="2557909"/>
          </a:xfrm>
          <a:prstGeom prst="rect">
            <a:avLst/>
          </a:prstGeom>
          <a:noFill/>
          <a:ln>
            <a:noFill/>
          </a:ln>
        </p:spPr>
      </p:pic>
      <p:pic>
        <p:nvPicPr>
          <p:cNvPr id="312" name="Google Shape;312;p21"/>
          <p:cNvPicPr preferRelativeResize="0"/>
          <p:nvPr/>
        </p:nvPicPr>
        <p:blipFill>
          <a:blip r:embed="rId6">
            <a:alphaModFix amt="93000"/>
          </a:blip>
          <a:stretch>
            <a:fillRect/>
          </a:stretch>
        </p:blipFill>
        <p:spPr>
          <a:xfrm rot="-246251">
            <a:off x="-1387786" y="4049553"/>
            <a:ext cx="3137871" cy="2374618"/>
          </a:xfrm>
          <a:prstGeom prst="rect">
            <a:avLst/>
          </a:prstGeom>
          <a:noFill/>
          <a:ln>
            <a:noFill/>
          </a:ln>
        </p:spPr>
      </p:pic>
      <p:grpSp>
        <p:nvGrpSpPr>
          <p:cNvPr id="313" name="Google Shape;313;p21"/>
          <p:cNvGrpSpPr/>
          <p:nvPr/>
        </p:nvGrpSpPr>
        <p:grpSpPr>
          <a:xfrm rot="2040007">
            <a:off x="-37139" y="-1341952"/>
            <a:ext cx="1218670" cy="3753901"/>
            <a:chOff x="-830963" y="1417312"/>
            <a:chExt cx="1441053" cy="4438911"/>
          </a:xfrm>
        </p:grpSpPr>
        <p:sp>
          <p:nvSpPr>
            <p:cNvPr id="314" name="Google Shape;314;p21"/>
            <p:cNvSpPr/>
            <p:nvPr/>
          </p:nvSpPr>
          <p:spPr>
            <a:xfrm rot="5724628">
              <a:off x="-2326809" y="3243487"/>
              <a:ext cx="4276002" cy="885068"/>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5724676">
              <a:off x="-1601510" y="2799093"/>
              <a:ext cx="3408976" cy="695845"/>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1"/>
          <p:cNvGrpSpPr/>
          <p:nvPr/>
        </p:nvGrpSpPr>
        <p:grpSpPr>
          <a:xfrm>
            <a:off x="3986540" y="3208571"/>
            <a:ext cx="5394910" cy="4463236"/>
            <a:chOff x="3986540" y="3208571"/>
            <a:chExt cx="5394910" cy="4463236"/>
          </a:xfrm>
        </p:grpSpPr>
        <p:sp>
          <p:nvSpPr>
            <p:cNvPr id="317" name="Google Shape;317;p21"/>
            <p:cNvSpPr/>
            <p:nvPr/>
          </p:nvSpPr>
          <p:spPr>
            <a:xfrm rot="2543056">
              <a:off x="4505584" y="3998957"/>
              <a:ext cx="3462590" cy="2882465"/>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rot="-282185">
              <a:off x="5076259" y="4702783"/>
              <a:ext cx="4276105" cy="885089"/>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0" name="Google Shape;320;p21"/>
          <p:cNvSpPr txBox="1">
            <a:spLocks noGrp="1"/>
          </p:cNvSpPr>
          <p:nvPr>
            <p:ph type="subTitle" idx="1"/>
          </p:nvPr>
        </p:nvSpPr>
        <p:spPr>
          <a:xfrm>
            <a:off x="720000" y="2606622"/>
            <a:ext cx="2336400" cy="461700"/>
          </a:xfrm>
          <a:prstGeom prst="rect">
            <a:avLst/>
          </a:prstGeom>
          <a:ln>
            <a:noFill/>
          </a:ln>
        </p:spPr>
        <p:txBody>
          <a:bodyPr spcFirstLastPara="1" wrap="square" lIns="91425" tIns="91425" rIns="91425" bIns="0" anchor="b" anchorCtr="0">
            <a:noAutofit/>
          </a:bodyPr>
          <a:lstStyle>
            <a:lvl1pPr lvl="0"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21" name="Google Shape;321;p21"/>
          <p:cNvSpPr txBox="1">
            <a:spLocks noGrp="1"/>
          </p:cNvSpPr>
          <p:nvPr>
            <p:ph type="subTitle" idx="2"/>
          </p:nvPr>
        </p:nvSpPr>
        <p:spPr>
          <a:xfrm>
            <a:off x="720000" y="3086073"/>
            <a:ext cx="2336400" cy="8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 name="Google Shape;322;p21"/>
          <p:cNvSpPr txBox="1">
            <a:spLocks noGrp="1"/>
          </p:cNvSpPr>
          <p:nvPr>
            <p:ph type="subTitle" idx="3"/>
          </p:nvPr>
        </p:nvSpPr>
        <p:spPr>
          <a:xfrm>
            <a:off x="3403800" y="3086073"/>
            <a:ext cx="2336400" cy="8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21"/>
          <p:cNvSpPr txBox="1">
            <a:spLocks noGrp="1"/>
          </p:cNvSpPr>
          <p:nvPr>
            <p:ph type="subTitle" idx="4"/>
          </p:nvPr>
        </p:nvSpPr>
        <p:spPr>
          <a:xfrm>
            <a:off x="6087600" y="3086073"/>
            <a:ext cx="2336400" cy="8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21"/>
          <p:cNvSpPr txBox="1">
            <a:spLocks noGrp="1"/>
          </p:cNvSpPr>
          <p:nvPr>
            <p:ph type="subTitle" idx="5"/>
          </p:nvPr>
        </p:nvSpPr>
        <p:spPr>
          <a:xfrm>
            <a:off x="3403800" y="2606622"/>
            <a:ext cx="2336400" cy="461700"/>
          </a:xfrm>
          <a:prstGeom prst="rect">
            <a:avLst/>
          </a:prstGeom>
          <a:ln>
            <a:noFill/>
          </a:ln>
        </p:spPr>
        <p:txBody>
          <a:bodyPr spcFirstLastPara="1" wrap="square" lIns="91425" tIns="91425" rIns="91425" bIns="0" anchor="b" anchorCtr="0">
            <a:noAutofit/>
          </a:bodyPr>
          <a:lstStyle>
            <a:lvl1pPr lvl="0"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25" name="Google Shape;325;p21"/>
          <p:cNvSpPr txBox="1">
            <a:spLocks noGrp="1"/>
          </p:cNvSpPr>
          <p:nvPr>
            <p:ph type="subTitle" idx="6"/>
          </p:nvPr>
        </p:nvSpPr>
        <p:spPr>
          <a:xfrm>
            <a:off x="6087600" y="2606622"/>
            <a:ext cx="2336400" cy="461700"/>
          </a:xfrm>
          <a:prstGeom prst="rect">
            <a:avLst/>
          </a:prstGeom>
          <a:ln>
            <a:noFill/>
          </a:ln>
        </p:spPr>
        <p:txBody>
          <a:bodyPr spcFirstLastPara="1" wrap="square" lIns="91425" tIns="91425" rIns="91425" bIns="0" anchor="b" anchorCtr="0">
            <a:noAutofit/>
          </a:bodyPr>
          <a:lstStyle>
            <a:lvl1pPr lvl="0"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algn="ctr"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26"/>
        <p:cNvGrpSpPr/>
        <p:nvPr/>
      </p:nvGrpSpPr>
      <p:grpSpPr>
        <a:xfrm>
          <a:off x="0" y="0"/>
          <a:ext cx="0" cy="0"/>
          <a:chOff x="0" y="0"/>
          <a:chExt cx="0" cy="0"/>
        </a:xfrm>
      </p:grpSpPr>
      <p:pic>
        <p:nvPicPr>
          <p:cNvPr id="327" name="Google Shape;327;p22"/>
          <p:cNvPicPr preferRelativeResize="0"/>
          <p:nvPr/>
        </p:nvPicPr>
        <p:blipFill>
          <a:blip r:embed="rId2">
            <a:alphaModFix/>
          </a:blip>
          <a:stretch>
            <a:fillRect/>
          </a:stretch>
        </p:blipFill>
        <p:spPr>
          <a:xfrm flipH="1">
            <a:off x="7086299" y="4115802"/>
            <a:ext cx="3355275" cy="3280075"/>
          </a:xfrm>
          <a:prstGeom prst="rect">
            <a:avLst/>
          </a:prstGeom>
          <a:noFill/>
          <a:ln>
            <a:noFill/>
          </a:ln>
        </p:spPr>
      </p:pic>
      <p:pic>
        <p:nvPicPr>
          <p:cNvPr id="328" name="Google Shape;328;p22"/>
          <p:cNvPicPr preferRelativeResize="0"/>
          <p:nvPr/>
        </p:nvPicPr>
        <p:blipFill>
          <a:blip r:embed="rId3">
            <a:alphaModFix amt="80000"/>
          </a:blip>
          <a:stretch>
            <a:fillRect/>
          </a:stretch>
        </p:blipFill>
        <p:spPr>
          <a:xfrm rot="-1086382" flipH="1">
            <a:off x="-712738" y="4052963"/>
            <a:ext cx="2704278" cy="2153661"/>
          </a:xfrm>
          <a:prstGeom prst="rect">
            <a:avLst/>
          </a:prstGeom>
          <a:noFill/>
          <a:ln>
            <a:noFill/>
          </a:ln>
        </p:spPr>
      </p:pic>
      <p:pic>
        <p:nvPicPr>
          <p:cNvPr id="329" name="Google Shape;329;p22"/>
          <p:cNvPicPr preferRelativeResize="0"/>
          <p:nvPr/>
        </p:nvPicPr>
        <p:blipFill>
          <a:blip r:embed="rId4">
            <a:alphaModFix amt="93000"/>
          </a:blip>
          <a:stretch>
            <a:fillRect/>
          </a:stretch>
        </p:blipFill>
        <p:spPr>
          <a:xfrm rot="1698306">
            <a:off x="6894614" y="-1332422"/>
            <a:ext cx="3137871" cy="2374619"/>
          </a:xfrm>
          <a:prstGeom prst="rect">
            <a:avLst/>
          </a:prstGeom>
          <a:noFill/>
          <a:ln>
            <a:noFill/>
          </a:ln>
        </p:spPr>
      </p:pic>
      <p:grpSp>
        <p:nvGrpSpPr>
          <p:cNvPr id="330" name="Google Shape;330;p22"/>
          <p:cNvGrpSpPr/>
          <p:nvPr/>
        </p:nvGrpSpPr>
        <p:grpSpPr>
          <a:xfrm rot="10800000">
            <a:off x="-1728946" y="3963404"/>
            <a:ext cx="6773190" cy="3032401"/>
            <a:chOff x="-2179296" y="-1575346"/>
            <a:chExt cx="6773190" cy="3032401"/>
          </a:xfrm>
        </p:grpSpPr>
        <p:sp>
          <p:nvSpPr>
            <p:cNvPr id="331" name="Google Shape;331;p22"/>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 name="Google Shape;333;p22"/>
          <p:cNvPicPr preferRelativeResize="0"/>
          <p:nvPr/>
        </p:nvPicPr>
        <p:blipFill>
          <a:blip r:embed="rId5">
            <a:alphaModFix/>
          </a:blip>
          <a:stretch>
            <a:fillRect/>
          </a:stretch>
        </p:blipFill>
        <p:spPr>
          <a:xfrm>
            <a:off x="-1645500" y="-2431700"/>
            <a:ext cx="3708050" cy="3786150"/>
          </a:xfrm>
          <a:prstGeom prst="rect">
            <a:avLst/>
          </a:prstGeom>
          <a:noFill/>
          <a:ln>
            <a:noFill/>
          </a:ln>
        </p:spPr>
      </p:pic>
      <p:grpSp>
        <p:nvGrpSpPr>
          <p:cNvPr id="334" name="Google Shape;334;p22"/>
          <p:cNvGrpSpPr/>
          <p:nvPr/>
        </p:nvGrpSpPr>
        <p:grpSpPr>
          <a:xfrm>
            <a:off x="7264829" y="-6717858"/>
            <a:ext cx="3675047" cy="8272827"/>
            <a:chOff x="7264829" y="-6717858"/>
            <a:chExt cx="3675047" cy="8272827"/>
          </a:xfrm>
        </p:grpSpPr>
        <p:sp>
          <p:nvSpPr>
            <p:cNvPr id="335" name="Google Shape;335;p22"/>
            <p:cNvSpPr/>
            <p:nvPr/>
          </p:nvSpPr>
          <p:spPr>
            <a:xfrm>
              <a:off x="7697200" y="-2179246"/>
              <a:ext cx="3242676" cy="373421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rot="-6002672">
              <a:off x="4770643" y="-3458722"/>
              <a:ext cx="7986584" cy="1630232"/>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2"/>
          <p:cNvGrpSpPr/>
          <p:nvPr/>
        </p:nvGrpSpPr>
        <p:grpSpPr>
          <a:xfrm rot="6000180">
            <a:off x="-1244418" y="-2895167"/>
            <a:ext cx="4124017" cy="4274833"/>
            <a:chOff x="-1006197" y="2528167"/>
            <a:chExt cx="4124011" cy="4274827"/>
          </a:xfrm>
        </p:grpSpPr>
        <p:sp>
          <p:nvSpPr>
            <p:cNvPr id="338" name="Google Shape;338;p22"/>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2"/>
          <p:cNvSpPr txBox="1">
            <a:spLocks noGrp="1"/>
          </p:cNvSpPr>
          <p:nvPr>
            <p:ph type="subTitle" idx="1"/>
          </p:nvPr>
        </p:nvSpPr>
        <p:spPr>
          <a:xfrm>
            <a:off x="1997324" y="1499525"/>
            <a:ext cx="23859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a:endParaRPr/>
          </a:p>
        </p:txBody>
      </p:sp>
      <p:sp>
        <p:nvSpPr>
          <p:cNvPr id="341" name="Google Shape;341;p22"/>
          <p:cNvSpPr txBox="1">
            <a:spLocks noGrp="1"/>
          </p:cNvSpPr>
          <p:nvPr>
            <p:ph type="subTitle" idx="2"/>
          </p:nvPr>
        </p:nvSpPr>
        <p:spPr>
          <a:xfrm>
            <a:off x="1997324" y="3016249"/>
            <a:ext cx="23859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a:endParaRPr/>
          </a:p>
        </p:txBody>
      </p:sp>
      <p:sp>
        <p:nvSpPr>
          <p:cNvPr id="342" name="Google Shape;342;p22"/>
          <p:cNvSpPr txBox="1">
            <a:spLocks noGrp="1"/>
          </p:cNvSpPr>
          <p:nvPr>
            <p:ph type="subTitle" idx="3"/>
          </p:nvPr>
        </p:nvSpPr>
        <p:spPr>
          <a:xfrm>
            <a:off x="6033762" y="1499525"/>
            <a:ext cx="23859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a:endParaRPr/>
          </a:p>
        </p:txBody>
      </p:sp>
      <p:sp>
        <p:nvSpPr>
          <p:cNvPr id="343" name="Google Shape;343;p22"/>
          <p:cNvSpPr txBox="1">
            <a:spLocks noGrp="1"/>
          </p:cNvSpPr>
          <p:nvPr>
            <p:ph type="subTitle" idx="4"/>
          </p:nvPr>
        </p:nvSpPr>
        <p:spPr>
          <a:xfrm>
            <a:off x="6033762" y="3016249"/>
            <a:ext cx="23859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a:endParaRPr/>
          </a:p>
        </p:txBody>
      </p:sp>
      <p:sp>
        <p:nvSpPr>
          <p:cNvPr id="344" name="Google Shape;344;p22"/>
          <p:cNvSpPr txBox="1">
            <a:spLocks noGrp="1"/>
          </p:cNvSpPr>
          <p:nvPr>
            <p:ph type="subTitle" idx="5"/>
          </p:nvPr>
        </p:nvSpPr>
        <p:spPr>
          <a:xfrm>
            <a:off x="1997324" y="1875001"/>
            <a:ext cx="2385900" cy="69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5" name="Google Shape;345;p22"/>
          <p:cNvSpPr txBox="1">
            <a:spLocks noGrp="1"/>
          </p:cNvSpPr>
          <p:nvPr>
            <p:ph type="subTitle" idx="6"/>
          </p:nvPr>
        </p:nvSpPr>
        <p:spPr>
          <a:xfrm>
            <a:off x="6033762" y="1875001"/>
            <a:ext cx="2385900" cy="69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2"/>
          <p:cNvSpPr txBox="1">
            <a:spLocks noGrp="1"/>
          </p:cNvSpPr>
          <p:nvPr>
            <p:ph type="subTitle" idx="7"/>
          </p:nvPr>
        </p:nvSpPr>
        <p:spPr>
          <a:xfrm>
            <a:off x="1997324" y="3391725"/>
            <a:ext cx="2385900" cy="69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7" name="Google Shape;347;p22"/>
          <p:cNvSpPr txBox="1">
            <a:spLocks noGrp="1"/>
          </p:cNvSpPr>
          <p:nvPr>
            <p:ph type="subTitle" idx="8"/>
          </p:nvPr>
        </p:nvSpPr>
        <p:spPr>
          <a:xfrm>
            <a:off x="6033762" y="3391725"/>
            <a:ext cx="2385900" cy="69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8" name="Google Shape;34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49"/>
        <p:cNvGrpSpPr/>
        <p:nvPr/>
      </p:nvGrpSpPr>
      <p:grpSpPr>
        <a:xfrm>
          <a:off x="0" y="0"/>
          <a:ext cx="0" cy="0"/>
          <a:chOff x="0" y="0"/>
          <a:chExt cx="0" cy="0"/>
        </a:xfrm>
      </p:grpSpPr>
      <p:pic>
        <p:nvPicPr>
          <p:cNvPr id="350" name="Google Shape;350;p23"/>
          <p:cNvPicPr preferRelativeResize="0"/>
          <p:nvPr/>
        </p:nvPicPr>
        <p:blipFill>
          <a:blip r:embed="rId2">
            <a:alphaModFix/>
          </a:blip>
          <a:stretch>
            <a:fillRect/>
          </a:stretch>
        </p:blipFill>
        <p:spPr>
          <a:xfrm flipH="1">
            <a:off x="7864327" y="3533316"/>
            <a:ext cx="4244610" cy="4149461"/>
          </a:xfrm>
          <a:prstGeom prst="rect">
            <a:avLst/>
          </a:prstGeom>
          <a:noFill/>
          <a:ln>
            <a:noFill/>
          </a:ln>
        </p:spPr>
      </p:pic>
      <p:pic>
        <p:nvPicPr>
          <p:cNvPr id="351" name="Google Shape;351;p23"/>
          <p:cNvPicPr preferRelativeResize="0"/>
          <p:nvPr/>
        </p:nvPicPr>
        <p:blipFill>
          <a:blip r:embed="rId3">
            <a:alphaModFix/>
          </a:blip>
          <a:stretch>
            <a:fillRect/>
          </a:stretch>
        </p:blipFill>
        <p:spPr>
          <a:xfrm>
            <a:off x="6109226" y="-3441961"/>
            <a:ext cx="4276039" cy="4149460"/>
          </a:xfrm>
          <a:prstGeom prst="rect">
            <a:avLst/>
          </a:prstGeom>
          <a:noFill/>
          <a:ln>
            <a:noFill/>
          </a:ln>
        </p:spPr>
      </p:pic>
      <p:pic>
        <p:nvPicPr>
          <p:cNvPr id="352" name="Google Shape;352;p23"/>
          <p:cNvPicPr preferRelativeResize="0"/>
          <p:nvPr/>
        </p:nvPicPr>
        <p:blipFill>
          <a:blip r:embed="rId4">
            <a:alphaModFix/>
          </a:blip>
          <a:stretch>
            <a:fillRect/>
          </a:stretch>
        </p:blipFill>
        <p:spPr>
          <a:xfrm rot="872625">
            <a:off x="-642948" y="-2762779"/>
            <a:ext cx="2438141" cy="4149461"/>
          </a:xfrm>
          <a:prstGeom prst="rect">
            <a:avLst/>
          </a:prstGeom>
          <a:noFill/>
          <a:ln>
            <a:noFill/>
          </a:ln>
        </p:spPr>
      </p:pic>
      <p:pic>
        <p:nvPicPr>
          <p:cNvPr id="353" name="Google Shape;353;p23"/>
          <p:cNvPicPr preferRelativeResize="0"/>
          <p:nvPr/>
        </p:nvPicPr>
        <p:blipFill>
          <a:blip r:embed="rId5">
            <a:alphaModFix amt="80000"/>
          </a:blip>
          <a:stretch>
            <a:fillRect/>
          </a:stretch>
        </p:blipFill>
        <p:spPr>
          <a:xfrm rot="-7683435" flipH="1">
            <a:off x="-1091347" y="4688314"/>
            <a:ext cx="3334939" cy="2781674"/>
          </a:xfrm>
          <a:prstGeom prst="rect">
            <a:avLst/>
          </a:prstGeom>
          <a:noFill/>
          <a:ln>
            <a:noFill/>
          </a:ln>
        </p:spPr>
      </p:pic>
      <p:grpSp>
        <p:nvGrpSpPr>
          <p:cNvPr id="354" name="Google Shape;354;p23"/>
          <p:cNvGrpSpPr/>
          <p:nvPr/>
        </p:nvGrpSpPr>
        <p:grpSpPr>
          <a:xfrm>
            <a:off x="7567588" y="-2165226"/>
            <a:ext cx="4177955" cy="4402172"/>
            <a:chOff x="7567588" y="-2165226"/>
            <a:chExt cx="4177955" cy="4402172"/>
          </a:xfrm>
        </p:grpSpPr>
        <p:sp>
          <p:nvSpPr>
            <p:cNvPr id="355" name="Google Shape;355;p23"/>
            <p:cNvSpPr/>
            <p:nvPr/>
          </p:nvSpPr>
          <p:spPr>
            <a:xfrm rot="583783">
              <a:off x="7859804" y="-1744354"/>
              <a:ext cx="3242622" cy="3734154"/>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rot="583783">
              <a:off x="8210704" y="-1918079"/>
              <a:ext cx="3242622" cy="3734154"/>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23"/>
          <p:cNvGrpSpPr/>
          <p:nvPr/>
        </p:nvGrpSpPr>
        <p:grpSpPr>
          <a:xfrm rot="-5995998">
            <a:off x="-3652380" y="2413967"/>
            <a:ext cx="6773126" cy="3032373"/>
            <a:chOff x="-2179296" y="-1575346"/>
            <a:chExt cx="6773190" cy="3032401"/>
          </a:xfrm>
        </p:grpSpPr>
        <p:sp>
          <p:nvSpPr>
            <p:cNvPr id="358" name="Google Shape;358;p23"/>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23"/>
          <p:cNvSpPr txBox="1">
            <a:spLocks noGrp="1"/>
          </p:cNvSpPr>
          <p:nvPr>
            <p:ph type="subTitle" idx="1"/>
          </p:nvPr>
        </p:nvSpPr>
        <p:spPr>
          <a:xfrm>
            <a:off x="2198087" y="1568480"/>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subTitle" idx="2"/>
          </p:nvPr>
        </p:nvSpPr>
        <p:spPr>
          <a:xfrm>
            <a:off x="2198087" y="3964925"/>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3" name="Google Shape;363;p23"/>
          <p:cNvSpPr txBox="1">
            <a:spLocks noGrp="1"/>
          </p:cNvSpPr>
          <p:nvPr>
            <p:ph type="subTitle" idx="3"/>
          </p:nvPr>
        </p:nvSpPr>
        <p:spPr>
          <a:xfrm>
            <a:off x="2198087" y="1143575"/>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64" name="Google Shape;364;p23"/>
          <p:cNvSpPr txBox="1">
            <a:spLocks noGrp="1"/>
          </p:cNvSpPr>
          <p:nvPr>
            <p:ph type="subTitle" idx="4"/>
          </p:nvPr>
        </p:nvSpPr>
        <p:spPr>
          <a:xfrm>
            <a:off x="2198087" y="3540023"/>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65" name="Google Shape;365;p23"/>
          <p:cNvSpPr txBox="1">
            <a:spLocks noGrp="1"/>
          </p:cNvSpPr>
          <p:nvPr>
            <p:ph type="subTitle" idx="5"/>
          </p:nvPr>
        </p:nvSpPr>
        <p:spPr>
          <a:xfrm>
            <a:off x="2198087" y="2766702"/>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6" name="Google Shape;366;p23"/>
          <p:cNvSpPr txBox="1">
            <a:spLocks noGrp="1"/>
          </p:cNvSpPr>
          <p:nvPr>
            <p:ph type="subTitle" idx="6"/>
          </p:nvPr>
        </p:nvSpPr>
        <p:spPr>
          <a:xfrm>
            <a:off x="2198087" y="2341799"/>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67" name="Google Shape;367;p23"/>
          <p:cNvSpPr txBox="1">
            <a:spLocks noGrp="1"/>
          </p:cNvSpPr>
          <p:nvPr>
            <p:ph type="subTitle" idx="7"/>
          </p:nvPr>
        </p:nvSpPr>
        <p:spPr>
          <a:xfrm>
            <a:off x="5788387" y="1568480"/>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8" name="Google Shape;368;p23"/>
          <p:cNvSpPr txBox="1">
            <a:spLocks noGrp="1"/>
          </p:cNvSpPr>
          <p:nvPr>
            <p:ph type="subTitle" idx="8"/>
          </p:nvPr>
        </p:nvSpPr>
        <p:spPr>
          <a:xfrm>
            <a:off x="5788387" y="3964925"/>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9" name="Google Shape;369;p23"/>
          <p:cNvSpPr txBox="1">
            <a:spLocks noGrp="1"/>
          </p:cNvSpPr>
          <p:nvPr>
            <p:ph type="subTitle" idx="9"/>
          </p:nvPr>
        </p:nvSpPr>
        <p:spPr>
          <a:xfrm>
            <a:off x="5788387" y="1143575"/>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70" name="Google Shape;370;p23"/>
          <p:cNvSpPr txBox="1">
            <a:spLocks noGrp="1"/>
          </p:cNvSpPr>
          <p:nvPr>
            <p:ph type="subTitle" idx="13"/>
          </p:nvPr>
        </p:nvSpPr>
        <p:spPr>
          <a:xfrm>
            <a:off x="5788387" y="3540023"/>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371" name="Google Shape;371;p23"/>
          <p:cNvSpPr txBox="1">
            <a:spLocks noGrp="1"/>
          </p:cNvSpPr>
          <p:nvPr>
            <p:ph type="subTitle" idx="14"/>
          </p:nvPr>
        </p:nvSpPr>
        <p:spPr>
          <a:xfrm>
            <a:off x="5788387" y="2766702"/>
            <a:ext cx="223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2" name="Google Shape;372;p23"/>
          <p:cNvSpPr txBox="1">
            <a:spLocks noGrp="1"/>
          </p:cNvSpPr>
          <p:nvPr>
            <p:ph type="subTitle" idx="15"/>
          </p:nvPr>
        </p:nvSpPr>
        <p:spPr>
          <a:xfrm>
            <a:off x="5788387" y="2341799"/>
            <a:ext cx="2239500" cy="484800"/>
          </a:xfrm>
          <a:prstGeom prst="rect">
            <a:avLst/>
          </a:prstGeom>
          <a:ln>
            <a:noFill/>
          </a:ln>
        </p:spPr>
        <p:txBody>
          <a:bodyPr spcFirstLastPara="1" wrap="square" lIns="91425" tIns="91425" rIns="91425" bIns="0"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96"/>
        <p:cNvGrpSpPr/>
        <p:nvPr/>
      </p:nvGrpSpPr>
      <p:grpSpPr>
        <a:xfrm>
          <a:off x="0" y="0"/>
          <a:ext cx="0" cy="0"/>
          <a:chOff x="0" y="0"/>
          <a:chExt cx="0" cy="0"/>
        </a:xfrm>
      </p:grpSpPr>
      <p:pic>
        <p:nvPicPr>
          <p:cNvPr id="397" name="Google Shape;397;p25"/>
          <p:cNvPicPr preferRelativeResize="0"/>
          <p:nvPr/>
        </p:nvPicPr>
        <p:blipFill>
          <a:blip r:embed="rId2">
            <a:alphaModFix/>
          </a:blip>
          <a:stretch>
            <a:fillRect/>
          </a:stretch>
        </p:blipFill>
        <p:spPr>
          <a:xfrm flipH="1">
            <a:off x="7961052" y="2257816"/>
            <a:ext cx="4244610" cy="4149461"/>
          </a:xfrm>
          <a:prstGeom prst="rect">
            <a:avLst/>
          </a:prstGeom>
          <a:noFill/>
          <a:ln>
            <a:noFill/>
          </a:ln>
        </p:spPr>
      </p:pic>
      <p:pic>
        <p:nvPicPr>
          <p:cNvPr id="398" name="Google Shape;398;p25"/>
          <p:cNvPicPr preferRelativeResize="0"/>
          <p:nvPr/>
        </p:nvPicPr>
        <p:blipFill>
          <a:blip r:embed="rId3">
            <a:alphaModFix amt="80000"/>
          </a:blip>
          <a:stretch>
            <a:fillRect/>
          </a:stretch>
        </p:blipFill>
        <p:spPr>
          <a:xfrm rot="5400000">
            <a:off x="-699859" y="3354627"/>
            <a:ext cx="2149924" cy="4149460"/>
          </a:xfrm>
          <a:prstGeom prst="rect">
            <a:avLst/>
          </a:prstGeom>
          <a:noFill/>
          <a:ln>
            <a:noFill/>
          </a:ln>
        </p:spPr>
      </p:pic>
      <p:pic>
        <p:nvPicPr>
          <p:cNvPr id="399" name="Google Shape;399;p25"/>
          <p:cNvPicPr preferRelativeResize="0"/>
          <p:nvPr/>
        </p:nvPicPr>
        <p:blipFill>
          <a:blip r:embed="rId4">
            <a:alphaModFix/>
          </a:blip>
          <a:stretch>
            <a:fillRect/>
          </a:stretch>
        </p:blipFill>
        <p:spPr>
          <a:xfrm>
            <a:off x="-3570655" y="-1951512"/>
            <a:ext cx="5037385" cy="5143501"/>
          </a:xfrm>
          <a:prstGeom prst="rect">
            <a:avLst/>
          </a:prstGeom>
          <a:noFill/>
          <a:ln>
            <a:noFill/>
          </a:ln>
        </p:spPr>
      </p:pic>
      <p:grpSp>
        <p:nvGrpSpPr>
          <p:cNvPr id="400" name="Google Shape;400;p25"/>
          <p:cNvGrpSpPr/>
          <p:nvPr/>
        </p:nvGrpSpPr>
        <p:grpSpPr>
          <a:xfrm rot="-1203562">
            <a:off x="5221480" y="3679700"/>
            <a:ext cx="4609016" cy="2063487"/>
            <a:chOff x="-2179296" y="-1575346"/>
            <a:chExt cx="6773190" cy="3032401"/>
          </a:xfrm>
        </p:grpSpPr>
        <p:sp>
          <p:nvSpPr>
            <p:cNvPr id="401" name="Google Shape;401;p25"/>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 name="Google Shape;403;p25"/>
          <p:cNvPicPr preferRelativeResize="0"/>
          <p:nvPr/>
        </p:nvPicPr>
        <p:blipFill>
          <a:blip r:embed="rId5">
            <a:alphaModFix amt="90000"/>
          </a:blip>
          <a:stretch>
            <a:fillRect/>
          </a:stretch>
        </p:blipFill>
        <p:spPr>
          <a:xfrm>
            <a:off x="7269730" y="-931588"/>
            <a:ext cx="2725187" cy="2557909"/>
          </a:xfrm>
          <a:prstGeom prst="rect">
            <a:avLst/>
          </a:prstGeom>
          <a:noFill/>
          <a:ln>
            <a:noFill/>
          </a:ln>
        </p:spPr>
      </p:pic>
      <p:grpSp>
        <p:nvGrpSpPr>
          <p:cNvPr id="404" name="Google Shape;404;p25"/>
          <p:cNvGrpSpPr/>
          <p:nvPr/>
        </p:nvGrpSpPr>
        <p:grpSpPr>
          <a:xfrm>
            <a:off x="-2134412" y="-2407939"/>
            <a:ext cx="4083522" cy="5199579"/>
            <a:chOff x="-2134412" y="-2407939"/>
            <a:chExt cx="4083522" cy="5199579"/>
          </a:xfrm>
        </p:grpSpPr>
        <p:sp>
          <p:nvSpPr>
            <p:cNvPr id="405" name="Google Shape;405;p25"/>
            <p:cNvSpPr/>
            <p:nvPr/>
          </p:nvSpPr>
          <p:spPr>
            <a:xfrm rot="-470816" flipH="1">
              <a:off x="-1894681" y="-2204064"/>
              <a:ext cx="3242702" cy="3734246"/>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rot="7896841">
              <a:off x="-1448272" y="751780"/>
              <a:ext cx="3735729" cy="773240"/>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5"/>
          <p:cNvSpPr/>
          <p:nvPr/>
        </p:nvSpPr>
        <p:spPr>
          <a:xfrm rot="449116">
            <a:off x="-1808810" y="4274525"/>
            <a:ext cx="3879953" cy="873814"/>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rot="2033866" flipH="1">
            <a:off x="6199335" y="-3160301"/>
            <a:ext cx="3242695" cy="3734238"/>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txBox="1">
            <a:spLocks noGrp="1"/>
          </p:cNvSpPr>
          <p:nvPr>
            <p:ph type="title"/>
          </p:nvPr>
        </p:nvSpPr>
        <p:spPr>
          <a:xfrm>
            <a:off x="2652316" y="572950"/>
            <a:ext cx="38394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410" name="Google Shape;410;p25"/>
          <p:cNvSpPr txBox="1">
            <a:spLocks noGrp="1"/>
          </p:cNvSpPr>
          <p:nvPr>
            <p:ph type="subTitle" idx="1"/>
          </p:nvPr>
        </p:nvSpPr>
        <p:spPr>
          <a:xfrm>
            <a:off x="2652275" y="2440575"/>
            <a:ext cx="3839400" cy="84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11" name="Google Shape;411;p25"/>
          <p:cNvSpPr txBox="1">
            <a:spLocks noGrp="1"/>
          </p:cNvSpPr>
          <p:nvPr>
            <p:ph type="subTitle" idx="2"/>
          </p:nvPr>
        </p:nvSpPr>
        <p:spPr>
          <a:xfrm>
            <a:off x="2652284" y="3958875"/>
            <a:ext cx="38394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1pPr>
            <a:lvl2pPr lvl="1"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2pPr>
            <a:lvl3pPr lvl="2"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3pPr>
            <a:lvl4pPr lvl="3"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4pPr>
            <a:lvl5pPr lvl="4"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5pPr>
            <a:lvl6pPr lvl="5"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6pPr>
            <a:lvl7pPr lvl="6"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7pPr>
            <a:lvl8pPr lvl="7"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8pPr>
            <a:lvl9pPr lvl="8" algn="ctr" rtl="0">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9pPr>
          </a:lstStyle>
          <a:p>
            <a:endParaRPr/>
          </a:p>
        </p:txBody>
      </p:sp>
      <p:sp>
        <p:nvSpPr>
          <p:cNvPr id="412" name="Google Shape;412;p25"/>
          <p:cNvSpPr txBox="1"/>
          <p:nvPr/>
        </p:nvSpPr>
        <p:spPr>
          <a:xfrm>
            <a:off x="2652300" y="3252000"/>
            <a:ext cx="3839400" cy="73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Krub"/>
                <a:ea typeface="Krub"/>
                <a:cs typeface="Krub"/>
                <a:sym typeface="Krub"/>
              </a:rPr>
              <a:t>Credits:</a:t>
            </a:r>
            <a:r>
              <a:rPr lang="en" sz="1200">
                <a:solidFill>
                  <a:schemeClr val="dk1"/>
                </a:solidFill>
                <a:latin typeface="Krub"/>
                <a:ea typeface="Krub"/>
                <a:cs typeface="Krub"/>
                <a:sym typeface="Krub"/>
              </a:rPr>
              <a:t> This presentation template was created by </a:t>
            </a:r>
            <a:r>
              <a:rPr lang="en" sz="1200" b="1">
                <a:solidFill>
                  <a:schemeClr val="dk1"/>
                </a:solidFill>
                <a:uFill>
                  <a:noFill/>
                </a:uFill>
                <a:latin typeface="Krub"/>
                <a:ea typeface="Krub"/>
                <a:cs typeface="Krub"/>
                <a:sym typeface="Krub"/>
                <a:hlinkClick r:id="rId6">
                  <a:extLst>
                    <a:ext uri="{A12FA001-AC4F-418D-AE19-62706E023703}">
                      <ahyp:hlinkClr xmlns:ahyp="http://schemas.microsoft.com/office/drawing/2018/hyperlinkcolor" val="tx"/>
                    </a:ext>
                  </a:extLst>
                </a:hlinkClick>
              </a:rPr>
              <a:t>Slidesgo</a:t>
            </a:r>
            <a:r>
              <a:rPr lang="en" sz="1200">
                <a:solidFill>
                  <a:schemeClr val="dk1"/>
                </a:solidFill>
                <a:latin typeface="Krub"/>
                <a:ea typeface="Krub"/>
                <a:cs typeface="Krub"/>
                <a:sym typeface="Krub"/>
              </a:rPr>
              <a:t>, and includes icons by </a:t>
            </a:r>
            <a:r>
              <a:rPr lang="en" sz="1200" b="1">
                <a:solidFill>
                  <a:schemeClr val="dk1"/>
                </a:solidFill>
                <a:uFill>
                  <a:noFill/>
                </a:uFill>
                <a:latin typeface="Krub"/>
                <a:ea typeface="Krub"/>
                <a:cs typeface="Krub"/>
                <a:sym typeface="Krub"/>
                <a:hlinkClick r:id="rId7">
                  <a:extLst>
                    <a:ext uri="{A12FA001-AC4F-418D-AE19-62706E023703}">
                      <ahyp:hlinkClr xmlns:ahyp="http://schemas.microsoft.com/office/drawing/2018/hyperlinkcolor" val="tx"/>
                    </a:ext>
                  </a:extLst>
                </a:hlinkClick>
              </a:rPr>
              <a:t>Flaticon</a:t>
            </a:r>
            <a:r>
              <a:rPr lang="en" sz="1200">
                <a:solidFill>
                  <a:schemeClr val="dk1"/>
                </a:solidFill>
                <a:latin typeface="Krub"/>
                <a:ea typeface="Krub"/>
                <a:cs typeface="Krub"/>
                <a:sym typeface="Krub"/>
              </a:rPr>
              <a:t>, and infographics &amp; images by </a:t>
            </a:r>
            <a:r>
              <a:rPr lang="en" sz="1200" b="1">
                <a:solidFill>
                  <a:schemeClr val="dk1"/>
                </a:solidFill>
                <a:uFill>
                  <a:noFill/>
                </a:uFill>
                <a:latin typeface="Krub"/>
                <a:ea typeface="Krub"/>
                <a:cs typeface="Krub"/>
                <a:sym typeface="Krub"/>
                <a:hlinkClick r:id="rId8">
                  <a:extLst>
                    <a:ext uri="{A12FA001-AC4F-418D-AE19-62706E023703}">
                      <ahyp:hlinkClr xmlns:ahyp="http://schemas.microsoft.com/office/drawing/2018/hyperlinkcolor" val="tx"/>
                    </a:ext>
                  </a:extLst>
                </a:hlinkClick>
              </a:rPr>
              <a:t>Freepik</a:t>
            </a:r>
            <a:r>
              <a:rPr lang="en" sz="1200">
                <a:solidFill>
                  <a:schemeClr val="dk1"/>
                </a:solidFill>
                <a:latin typeface="Krub"/>
                <a:ea typeface="Krub"/>
                <a:cs typeface="Krub"/>
                <a:sym typeface="Krub"/>
              </a:rPr>
              <a:t> </a:t>
            </a:r>
            <a:endParaRPr sz="1200" b="1">
              <a:solidFill>
                <a:schemeClr val="dk1"/>
              </a:solidFill>
              <a:latin typeface="Krub"/>
              <a:ea typeface="Krub"/>
              <a:cs typeface="Krub"/>
              <a:sym typeface="Kru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3"/>
        <p:cNvGrpSpPr/>
        <p:nvPr/>
      </p:nvGrpSpPr>
      <p:grpSpPr>
        <a:xfrm>
          <a:off x="0" y="0"/>
          <a:ext cx="0" cy="0"/>
          <a:chOff x="0" y="0"/>
          <a:chExt cx="0" cy="0"/>
        </a:xfrm>
      </p:grpSpPr>
      <p:pic>
        <p:nvPicPr>
          <p:cNvPr id="414" name="Google Shape;414;p26"/>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415" name="Google Shape;415;p26"/>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416" name="Google Shape;416;p26"/>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417" name="Google Shape;417;p26"/>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418" name="Google Shape;418;p26"/>
          <p:cNvGrpSpPr/>
          <p:nvPr/>
        </p:nvGrpSpPr>
        <p:grpSpPr>
          <a:xfrm>
            <a:off x="-2749871" y="-1517721"/>
            <a:ext cx="6773190" cy="3032401"/>
            <a:chOff x="-2179296" y="-1575346"/>
            <a:chExt cx="6773190" cy="3032401"/>
          </a:xfrm>
        </p:grpSpPr>
        <p:sp>
          <p:nvSpPr>
            <p:cNvPr id="419" name="Google Shape;419;p26"/>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26"/>
          <p:cNvGrpSpPr/>
          <p:nvPr/>
        </p:nvGrpSpPr>
        <p:grpSpPr>
          <a:xfrm>
            <a:off x="6846656" y="2698376"/>
            <a:ext cx="5058152" cy="4729956"/>
            <a:chOff x="6846656" y="2698376"/>
            <a:chExt cx="5058152" cy="4729956"/>
          </a:xfrm>
        </p:grpSpPr>
        <p:sp>
          <p:nvSpPr>
            <p:cNvPr id="422" name="Google Shape;422;p26"/>
            <p:cNvSpPr/>
            <p:nvPr/>
          </p:nvSpPr>
          <p:spPr>
            <a:xfrm rot="4006946">
              <a:off x="7580383" y="3057358"/>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rot="4006946">
              <a:off x="7928423" y="3335156"/>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6"/>
          <p:cNvGrpSpPr/>
          <p:nvPr/>
        </p:nvGrpSpPr>
        <p:grpSpPr>
          <a:xfrm>
            <a:off x="-2703695" y="4356813"/>
            <a:ext cx="6189648" cy="1564346"/>
            <a:chOff x="-2703695" y="4356813"/>
            <a:chExt cx="6189648" cy="1564346"/>
          </a:xfrm>
        </p:grpSpPr>
        <p:sp>
          <p:nvSpPr>
            <p:cNvPr id="425" name="Google Shape;425;p26"/>
            <p:cNvSpPr/>
            <p:nvPr/>
          </p:nvSpPr>
          <p:spPr>
            <a:xfrm>
              <a:off x="-2703695" y="4356813"/>
              <a:ext cx="6189648" cy="1281164"/>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75496" flipH="1">
              <a:off x="-2401513" y="4639324"/>
              <a:ext cx="5585287" cy="1140076"/>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7"/>
        <p:cNvGrpSpPr/>
        <p:nvPr/>
      </p:nvGrpSpPr>
      <p:grpSpPr>
        <a:xfrm>
          <a:off x="0" y="0"/>
          <a:ext cx="0" cy="0"/>
          <a:chOff x="0" y="0"/>
          <a:chExt cx="0" cy="0"/>
        </a:xfrm>
      </p:grpSpPr>
      <p:pic>
        <p:nvPicPr>
          <p:cNvPr id="428" name="Google Shape;428;p27"/>
          <p:cNvPicPr preferRelativeResize="0"/>
          <p:nvPr/>
        </p:nvPicPr>
        <p:blipFill>
          <a:blip r:embed="rId2">
            <a:alphaModFix/>
          </a:blip>
          <a:stretch>
            <a:fillRect/>
          </a:stretch>
        </p:blipFill>
        <p:spPr>
          <a:xfrm rot="-5400000">
            <a:off x="6943252" y="3490409"/>
            <a:ext cx="2438141" cy="4149461"/>
          </a:xfrm>
          <a:prstGeom prst="rect">
            <a:avLst/>
          </a:prstGeom>
          <a:noFill/>
          <a:ln>
            <a:noFill/>
          </a:ln>
        </p:spPr>
      </p:pic>
      <p:pic>
        <p:nvPicPr>
          <p:cNvPr id="429" name="Google Shape;429;p27"/>
          <p:cNvPicPr preferRelativeResize="0"/>
          <p:nvPr/>
        </p:nvPicPr>
        <p:blipFill>
          <a:blip r:embed="rId3">
            <a:alphaModFix/>
          </a:blip>
          <a:stretch>
            <a:fillRect/>
          </a:stretch>
        </p:blipFill>
        <p:spPr>
          <a:xfrm rot="10800000" flipH="1">
            <a:off x="-393994" y="-2351825"/>
            <a:ext cx="3027059" cy="3090826"/>
          </a:xfrm>
          <a:prstGeom prst="rect">
            <a:avLst/>
          </a:prstGeom>
          <a:noFill/>
          <a:ln>
            <a:noFill/>
          </a:ln>
        </p:spPr>
      </p:pic>
      <p:pic>
        <p:nvPicPr>
          <p:cNvPr id="430" name="Google Shape;430;p27"/>
          <p:cNvPicPr preferRelativeResize="0"/>
          <p:nvPr/>
        </p:nvPicPr>
        <p:blipFill>
          <a:blip r:embed="rId4">
            <a:alphaModFix amt="80000"/>
          </a:blip>
          <a:stretch>
            <a:fillRect/>
          </a:stretch>
        </p:blipFill>
        <p:spPr>
          <a:xfrm rot="10800000">
            <a:off x="-866187" y="-1980301"/>
            <a:ext cx="1856866" cy="3583850"/>
          </a:xfrm>
          <a:prstGeom prst="rect">
            <a:avLst/>
          </a:prstGeom>
          <a:noFill/>
          <a:ln>
            <a:noFill/>
          </a:ln>
        </p:spPr>
      </p:pic>
      <p:pic>
        <p:nvPicPr>
          <p:cNvPr id="431" name="Google Shape;431;p27"/>
          <p:cNvPicPr preferRelativeResize="0"/>
          <p:nvPr/>
        </p:nvPicPr>
        <p:blipFill>
          <a:blip r:embed="rId5">
            <a:alphaModFix amt="90000"/>
          </a:blip>
          <a:stretch>
            <a:fillRect/>
          </a:stretch>
        </p:blipFill>
        <p:spPr>
          <a:xfrm>
            <a:off x="7684055" y="-1229038"/>
            <a:ext cx="2725187" cy="2557909"/>
          </a:xfrm>
          <a:prstGeom prst="rect">
            <a:avLst/>
          </a:prstGeom>
          <a:noFill/>
          <a:ln>
            <a:noFill/>
          </a:ln>
        </p:spPr>
      </p:pic>
      <p:pic>
        <p:nvPicPr>
          <p:cNvPr id="432" name="Google Shape;432;p27"/>
          <p:cNvPicPr preferRelativeResize="0"/>
          <p:nvPr/>
        </p:nvPicPr>
        <p:blipFill>
          <a:blip r:embed="rId6">
            <a:alphaModFix amt="93000"/>
          </a:blip>
          <a:stretch>
            <a:fillRect/>
          </a:stretch>
        </p:blipFill>
        <p:spPr>
          <a:xfrm rot="-246251">
            <a:off x="-1387786" y="4049553"/>
            <a:ext cx="3137871" cy="2374618"/>
          </a:xfrm>
          <a:prstGeom prst="rect">
            <a:avLst/>
          </a:prstGeom>
          <a:noFill/>
          <a:ln>
            <a:noFill/>
          </a:ln>
        </p:spPr>
      </p:pic>
      <p:grpSp>
        <p:nvGrpSpPr>
          <p:cNvPr id="433" name="Google Shape;433;p27"/>
          <p:cNvGrpSpPr/>
          <p:nvPr/>
        </p:nvGrpSpPr>
        <p:grpSpPr>
          <a:xfrm rot="2040007">
            <a:off x="-37139" y="-1341952"/>
            <a:ext cx="1218670" cy="3753901"/>
            <a:chOff x="-830963" y="1417312"/>
            <a:chExt cx="1441053" cy="4438911"/>
          </a:xfrm>
        </p:grpSpPr>
        <p:sp>
          <p:nvSpPr>
            <p:cNvPr id="434" name="Google Shape;434;p27"/>
            <p:cNvSpPr/>
            <p:nvPr/>
          </p:nvSpPr>
          <p:spPr>
            <a:xfrm rot="5724628">
              <a:off x="-2326809" y="3243487"/>
              <a:ext cx="4276002" cy="885068"/>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rot="5724676">
              <a:off x="-1601510" y="2799093"/>
              <a:ext cx="3408976" cy="695845"/>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3986540" y="3208571"/>
            <a:ext cx="5394910" cy="4463236"/>
            <a:chOff x="3986540" y="3208571"/>
            <a:chExt cx="5394910" cy="4463236"/>
          </a:xfrm>
        </p:grpSpPr>
        <p:sp>
          <p:nvSpPr>
            <p:cNvPr id="437" name="Google Shape;437;p27"/>
            <p:cNvSpPr/>
            <p:nvPr/>
          </p:nvSpPr>
          <p:spPr>
            <a:xfrm rot="2543056">
              <a:off x="4505584" y="3998957"/>
              <a:ext cx="3462590" cy="2882465"/>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rot="-282185">
              <a:off x="5076259" y="4702783"/>
              <a:ext cx="4276105" cy="885089"/>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3268075" y="1884025"/>
            <a:ext cx="43602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6000"/>
              <a:buNone/>
              <a:defRPr sz="6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29" name="Google Shape;29;p3"/>
          <p:cNvSpPr txBox="1">
            <a:spLocks noGrp="1"/>
          </p:cNvSpPr>
          <p:nvPr>
            <p:ph type="title" idx="2" hasCustomPrompt="1"/>
          </p:nvPr>
        </p:nvSpPr>
        <p:spPr>
          <a:xfrm>
            <a:off x="2007600" y="2205475"/>
            <a:ext cx="110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3268075" y="2917500"/>
            <a:ext cx="4134000" cy="3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31" name="Google Shape;31;p3"/>
          <p:cNvSpPr txBox="1">
            <a:spLocks noGrp="1"/>
          </p:cNvSpPr>
          <p:nvPr>
            <p:ph type="subTitle" idx="3"/>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pic>
        <p:nvPicPr>
          <p:cNvPr id="32" name="Google Shape;32;p3"/>
          <p:cNvPicPr preferRelativeResize="0"/>
          <p:nvPr/>
        </p:nvPicPr>
        <p:blipFill>
          <a:blip r:embed="rId2">
            <a:alphaModFix/>
          </a:blip>
          <a:stretch>
            <a:fillRect/>
          </a:stretch>
        </p:blipFill>
        <p:spPr>
          <a:xfrm>
            <a:off x="-2142773" y="-2165234"/>
            <a:ext cx="4244610" cy="4149461"/>
          </a:xfrm>
          <a:prstGeom prst="rect">
            <a:avLst/>
          </a:prstGeom>
          <a:noFill/>
          <a:ln>
            <a:noFill/>
          </a:ln>
        </p:spPr>
      </p:pic>
      <p:pic>
        <p:nvPicPr>
          <p:cNvPr id="33" name="Google Shape;33;p3"/>
          <p:cNvPicPr preferRelativeResize="0"/>
          <p:nvPr/>
        </p:nvPicPr>
        <p:blipFill>
          <a:blip r:embed="rId3">
            <a:alphaModFix amt="85000"/>
          </a:blip>
          <a:stretch>
            <a:fillRect/>
          </a:stretch>
        </p:blipFill>
        <p:spPr>
          <a:xfrm rot="-10290020">
            <a:off x="8246617" y="2180139"/>
            <a:ext cx="2149923" cy="4149461"/>
          </a:xfrm>
          <a:prstGeom prst="rect">
            <a:avLst/>
          </a:prstGeom>
          <a:noFill/>
          <a:ln>
            <a:noFill/>
          </a:ln>
        </p:spPr>
      </p:pic>
      <p:pic>
        <p:nvPicPr>
          <p:cNvPr id="34" name="Google Shape;34;p3"/>
          <p:cNvPicPr preferRelativeResize="0"/>
          <p:nvPr/>
        </p:nvPicPr>
        <p:blipFill>
          <a:blip r:embed="rId4">
            <a:alphaModFix/>
          </a:blip>
          <a:stretch>
            <a:fillRect/>
          </a:stretch>
        </p:blipFill>
        <p:spPr>
          <a:xfrm rot="5400000" flipH="1">
            <a:off x="6591102" y="3057484"/>
            <a:ext cx="2438141" cy="4149461"/>
          </a:xfrm>
          <a:prstGeom prst="rect">
            <a:avLst/>
          </a:prstGeom>
          <a:noFill/>
          <a:ln>
            <a:noFill/>
          </a:ln>
        </p:spPr>
      </p:pic>
      <p:pic>
        <p:nvPicPr>
          <p:cNvPr id="35" name="Google Shape;35;p3"/>
          <p:cNvPicPr preferRelativeResize="0"/>
          <p:nvPr/>
        </p:nvPicPr>
        <p:blipFill>
          <a:blip r:embed="rId5">
            <a:alphaModFix amt="93000"/>
          </a:blip>
          <a:stretch>
            <a:fillRect/>
          </a:stretch>
        </p:blipFill>
        <p:spPr>
          <a:xfrm rot="899978">
            <a:off x="-1129986" y="3944902"/>
            <a:ext cx="3137871" cy="2374619"/>
          </a:xfrm>
          <a:prstGeom prst="rect">
            <a:avLst/>
          </a:prstGeom>
          <a:noFill/>
          <a:ln>
            <a:noFill/>
          </a:ln>
        </p:spPr>
      </p:pic>
      <p:grpSp>
        <p:nvGrpSpPr>
          <p:cNvPr id="36" name="Google Shape;36;p3"/>
          <p:cNvGrpSpPr/>
          <p:nvPr/>
        </p:nvGrpSpPr>
        <p:grpSpPr>
          <a:xfrm rot="-9843748">
            <a:off x="-1856614" y="3615954"/>
            <a:ext cx="6773460" cy="3032522"/>
            <a:chOff x="-2179296" y="-1575346"/>
            <a:chExt cx="6773190" cy="3032401"/>
          </a:xfrm>
        </p:grpSpPr>
        <p:sp>
          <p:nvSpPr>
            <p:cNvPr id="37" name="Google Shape;37;p3"/>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Google Shape;39;p3"/>
          <p:cNvPicPr preferRelativeResize="0"/>
          <p:nvPr/>
        </p:nvPicPr>
        <p:blipFill>
          <a:blip r:embed="rId6">
            <a:alphaModFix amt="80000"/>
          </a:blip>
          <a:stretch>
            <a:fillRect/>
          </a:stretch>
        </p:blipFill>
        <p:spPr>
          <a:xfrm rot="10254490" flipH="1">
            <a:off x="6804111" y="-945649"/>
            <a:ext cx="2704279" cy="2153661"/>
          </a:xfrm>
          <a:prstGeom prst="rect">
            <a:avLst/>
          </a:prstGeom>
          <a:noFill/>
          <a:ln>
            <a:noFill/>
          </a:ln>
        </p:spPr>
      </p:pic>
      <p:grpSp>
        <p:nvGrpSpPr>
          <p:cNvPr id="40" name="Google Shape;40;p3"/>
          <p:cNvGrpSpPr/>
          <p:nvPr/>
        </p:nvGrpSpPr>
        <p:grpSpPr>
          <a:xfrm>
            <a:off x="-1779286" y="-2808752"/>
            <a:ext cx="5868117" cy="5436508"/>
            <a:chOff x="-1779286" y="-2808752"/>
            <a:chExt cx="5868117" cy="5436508"/>
          </a:xfrm>
        </p:grpSpPr>
        <p:sp>
          <p:nvSpPr>
            <p:cNvPr id="41" name="Google Shape;41;p3"/>
            <p:cNvSpPr/>
            <p:nvPr/>
          </p:nvSpPr>
          <p:spPr>
            <a:xfrm rot="1412825">
              <a:off x="-1168388" y="-1675646"/>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7941910">
              <a:off x="-1564624" y="-731066"/>
              <a:ext cx="6189506" cy="1281135"/>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3"/>
          <p:cNvSpPr/>
          <p:nvPr/>
        </p:nvSpPr>
        <p:spPr>
          <a:xfrm rot="-755884">
            <a:off x="7247051" y="4194931"/>
            <a:ext cx="4925101" cy="1005318"/>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9830479">
            <a:off x="5911255" y="-1455215"/>
            <a:ext cx="4124034" cy="4274851"/>
            <a:chOff x="-1006197" y="2528167"/>
            <a:chExt cx="4124011" cy="4274827"/>
          </a:xfrm>
        </p:grpSpPr>
        <p:sp>
          <p:nvSpPr>
            <p:cNvPr id="45" name="Google Shape;45;p3"/>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pic>
        <p:nvPicPr>
          <p:cNvPr id="76" name="Google Shape;76;p6"/>
          <p:cNvPicPr preferRelativeResize="0"/>
          <p:nvPr/>
        </p:nvPicPr>
        <p:blipFill>
          <a:blip r:embed="rId2">
            <a:alphaModFix amt="80000"/>
          </a:blip>
          <a:stretch>
            <a:fillRect/>
          </a:stretch>
        </p:blipFill>
        <p:spPr>
          <a:xfrm rot="-1329456">
            <a:off x="-2025123" y="4526301"/>
            <a:ext cx="3334940" cy="2781674"/>
          </a:xfrm>
          <a:prstGeom prst="rect">
            <a:avLst/>
          </a:prstGeom>
          <a:noFill/>
          <a:ln>
            <a:noFill/>
          </a:ln>
        </p:spPr>
      </p:pic>
      <p:pic>
        <p:nvPicPr>
          <p:cNvPr id="77" name="Google Shape;77;p6"/>
          <p:cNvPicPr preferRelativeResize="0"/>
          <p:nvPr/>
        </p:nvPicPr>
        <p:blipFill>
          <a:blip r:embed="rId3">
            <a:alphaModFix/>
          </a:blip>
          <a:stretch>
            <a:fillRect/>
          </a:stretch>
        </p:blipFill>
        <p:spPr>
          <a:xfrm>
            <a:off x="-2156073" y="-2701584"/>
            <a:ext cx="4244610" cy="4149461"/>
          </a:xfrm>
          <a:prstGeom prst="rect">
            <a:avLst/>
          </a:prstGeom>
          <a:noFill/>
          <a:ln>
            <a:noFill/>
          </a:ln>
        </p:spPr>
      </p:pic>
      <p:pic>
        <p:nvPicPr>
          <p:cNvPr id="78" name="Google Shape;78;p6"/>
          <p:cNvPicPr preferRelativeResize="0"/>
          <p:nvPr/>
        </p:nvPicPr>
        <p:blipFill>
          <a:blip r:embed="rId4">
            <a:alphaModFix/>
          </a:blip>
          <a:stretch>
            <a:fillRect/>
          </a:stretch>
        </p:blipFill>
        <p:spPr>
          <a:xfrm rot="5400000" flipH="1">
            <a:off x="8559390" y="3448634"/>
            <a:ext cx="2438141" cy="4149461"/>
          </a:xfrm>
          <a:prstGeom prst="rect">
            <a:avLst/>
          </a:prstGeom>
          <a:noFill/>
          <a:ln>
            <a:noFill/>
          </a:ln>
        </p:spPr>
      </p:pic>
      <p:pic>
        <p:nvPicPr>
          <p:cNvPr id="79" name="Google Shape;79;p6"/>
          <p:cNvPicPr preferRelativeResize="0"/>
          <p:nvPr/>
        </p:nvPicPr>
        <p:blipFill>
          <a:blip r:embed="rId5">
            <a:alphaModFix/>
          </a:blip>
          <a:stretch>
            <a:fillRect/>
          </a:stretch>
        </p:blipFill>
        <p:spPr>
          <a:xfrm>
            <a:off x="8125245" y="-1657825"/>
            <a:ext cx="5037385" cy="5143501"/>
          </a:xfrm>
          <a:prstGeom prst="rect">
            <a:avLst/>
          </a:prstGeom>
          <a:noFill/>
          <a:ln>
            <a:noFill/>
          </a:ln>
        </p:spPr>
      </p:pic>
      <p:grpSp>
        <p:nvGrpSpPr>
          <p:cNvPr id="80" name="Google Shape;80;p6"/>
          <p:cNvGrpSpPr/>
          <p:nvPr/>
        </p:nvGrpSpPr>
        <p:grpSpPr>
          <a:xfrm rot="-6395962">
            <a:off x="-3192721" y="3853863"/>
            <a:ext cx="6773715" cy="3032636"/>
            <a:chOff x="-2179296" y="-1575346"/>
            <a:chExt cx="6773190" cy="3032401"/>
          </a:xfrm>
        </p:grpSpPr>
        <p:sp>
          <p:nvSpPr>
            <p:cNvPr id="81" name="Google Shape;81;p6"/>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6"/>
          <p:cNvGrpSpPr/>
          <p:nvPr/>
        </p:nvGrpSpPr>
        <p:grpSpPr>
          <a:xfrm>
            <a:off x="7703714" y="-1560286"/>
            <a:ext cx="3552752" cy="3572522"/>
            <a:chOff x="7703714" y="-1560286"/>
            <a:chExt cx="3552752" cy="3572522"/>
          </a:xfrm>
        </p:grpSpPr>
        <p:sp>
          <p:nvSpPr>
            <p:cNvPr id="84" name="Google Shape;84;p6"/>
            <p:cNvSpPr/>
            <p:nvPr/>
          </p:nvSpPr>
          <p:spPr>
            <a:xfrm rot="-1552978">
              <a:off x="8451351" y="-1185457"/>
              <a:ext cx="2335266" cy="2689257"/>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552978">
              <a:off x="8173563" y="-1051849"/>
              <a:ext cx="2335266" cy="2689257"/>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2007900" y="1431600"/>
            <a:ext cx="5128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9600"/>
              <a:buNone/>
              <a:defRPr sz="5500"/>
            </a:lvl1pPr>
            <a:lvl2pPr lvl="1" algn="ctr">
              <a:lnSpc>
                <a:spcPct val="80000"/>
              </a:lnSpc>
              <a:spcBef>
                <a:spcPts val="0"/>
              </a:spcBef>
              <a:spcAft>
                <a:spcPts val="0"/>
              </a:spcAft>
              <a:buSzPts val="9600"/>
              <a:buNone/>
              <a:defRPr sz="9600"/>
            </a:lvl2pPr>
            <a:lvl3pPr lvl="2" algn="ctr">
              <a:lnSpc>
                <a:spcPct val="80000"/>
              </a:lnSpc>
              <a:spcBef>
                <a:spcPts val="0"/>
              </a:spcBef>
              <a:spcAft>
                <a:spcPts val="0"/>
              </a:spcAft>
              <a:buSzPts val="9600"/>
              <a:buNone/>
              <a:defRPr sz="9600"/>
            </a:lvl3pPr>
            <a:lvl4pPr lvl="3" algn="ctr">
              <a:lnSpc>
                <a:spcPct val="80000"/>
              </a:lnSpc>
              <a:spcBef>
                <a:spcPts val="0"/>
              </a:spcBef>
              <a:spcAft>
                <a:spcPts val="0"/>
              </a:spcAft>
              <a:buSzPts val="9600"/>
              <a:buNone/>
              <a:defRPr sz="9600"/>
            </a:lvl4pPr>
            <a:lvl5pPr lvl="4" algn="ctr">
              <a:lnSpc>
                <a:spcPct val="80000"/>
              </a:lnSpc>
              <a:spcBef>
                <a:spcPts val="0"/>
              </a:spcBef>
              <a:spcAft>
                <a:spcPts val="0"/>
              </a:spcAft>
              <a:buSzPts val="9600"/>
              <a:buNone/>
              <a:defRPr sz="9600"/>
            </a:lvl5pPr>
            <a:lvl6pPr lvl="5" algn="ctr">
              <a:lnSpc>
                <a:spcPct val="80000"/>
              </a:lnSpc>
              <a:spcBef>
                <a:spcPts val="0"/>
              </a:spcBef>
              <a:spcAft>
                <a:spcPts val="0"/>
              </a:spcAft>
              <a:buSzPts val="9600"/>
              <a:buNone/>
              <a:defRPr sz="9600"/>
            </a:lvl6pPr>
            <a:lvl7pPr lvl="6" algn="ctr">
              <a:lnSpc>
                <a:spcPct val="80000"/>
              </a:lnSpc>
              <a:spcBef>
                <a:spcPts val="0"/>
              </a:spcBef>
              <a:spcAft>
                <a:spcPts val="0"/>
              </a:spcAft>
              <a:buSzPts val="9600"/>
              <a:buNone/>
              <a:defRPr sz="9600"/>
            </a:lvl7pPr>
            <a:lvl8pPr lvl="7" algn="ctr">
              <a:lnSpc>
                <a:spcPct val="80000"/>
              </a:lnSpc>
              <a:spcBef>
                <a:spcPts val="0"/>
              </a:spcBef>
              <a:spcAft>
                <a:spcPts val="0"/>
              </a:spcAft>
              <a:buSzPts val="9600"/>
              <a:buNone/>
              <a:defRPr sz="9600"/>
            </a:lvl8pPr>
            <a:lvl9pPr lvl="8" algn="ctr">
              <a:lnSpc>
                <a:spcPct val="80000"/>
              </a:lnSpc>
              <a:spcBef>
                <a:spcPts val="0"/>
              </a:spcBef>
              <a:spcAft>
                <a:spcPts val="0"/>
              </a:spcAft>
              <a:buSzPts val="9600"/>
              <a:buNone/>
              <a:defRPr sz="9600"/>
            </a:lvl9pPr>
          </a:lstStyle>
          <a:p>
            <a:endParaRPr/>
          </a:p>
        </p:txBody>
      </p:sp>
      <p:sp>
        <p:nvSpPr>
          <p:cNvPr id="103" name="Google Shape;103;p8"/>
          <p:cNvSpPr txBox="1">
            <a:spLocks noGrp="1"/>
          </p:cNvSpPr>
          <p:nvPr>
            <p:ph type="subTitle" idx="1"/>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pic>
        <p:nvPicPr>
          <p:cNvPr id="104" name="Google Shape;104;p8"/>
          <p:cNvPicPr preferRelativeResize="0"/>
          <p:nvPr/>
        </p:nvPicPr>
        <p:blipFill>
          <a:blip r:embed="rId2">
            <a:alphaModFix/>
          </a:blip>
          <a:stretch>
            <a:fillRect/>
          </a:stretch>
        </p:blipFill>
        <p:spPr>
          <a:xfrm flipH="1">
            <a:off x="-1697626" y="-2080925"/>
            <a:ext cx="3856249" cy="3937500"/>
          </a:xfrm>
          <a:prstGeom prst="rect">
            <a:avLst/>
          </a:prstGeom>
          <a:noFill/>
          <a:ln>
            <a:noFill/>
          </a:ln>
        </p:spPr>
      </p:pic>
      <p:grpSp>
        <p:nvGrpSpPr>
          <p:cNvPr id="105" name="Google Shape;105;p8"/>
          <p:cNvGrpSpPr/>
          <p:nvPr/>
        </p:nvGrpSpPr>
        <p:grpSpPr>
          <a:xfrm rot="-2076991" flipH="1">
            <a:off x="-2466676" y="-1989018"/>
            <a:ext cx="6667102" cy="3753718"/>
            <a:chOff x="7274312" y="-897226"/>
            <a:chExt cx="6666880" cy="3753593"/>
          </a:xfrm>
        </p:grpSpPr>
        <p:sp>
          <p:nvSpPr>
            <p:cNvPr id="106" name="Google Shape;106;p8"/>
            <p:cNvSpPr/>
            <p:nvPr/>
          </p:nvSpPr>
          <p:spPr>
            <a:xfrm rot="-9601055" flipH="1">
              <a:off x="8689318" y="505166"/>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9475604" flipH="1">
              <a:off x="7285644" y="301490"/>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Google Shape;108;p8"/>
          <p:cNvPicPr preferRelativeResize="0"/>
          <p:nvPr/>
        </p:nvPicPr>
        <p:blipFill>
          <a:blip r:embed="rId3">
            <a:alphaModFix amt="93000"/>
          </a:blip>
          <a:stretch>
            <a:fillRect/>
          </a:stretch>
        </p:blipFill>
        <p:spPr>
          <a:xfrm rot="-10457908" flipH="1">
            <a:off x="4901964" y="-1833173"/>
            <a:ext cx="3137871" cy="2374619"/>
          </a:xfrm>
          <a:prstGeom prst="rect">
            <a:avLst/>
          </a:prstGeom>
          <a:noFill/>
          <a:ln>
            <a:noFill/>
          </a:ln>
        </p:spPr>
      </p:pic>
      <p:pic>
        <p:nvPicPr>
          <p:cNvPr id="109" name="Google Shape;109;p8"/>
          <p:cNvPicPr preferRelativeResize="0"/>
          <p:nvPr/>
        </p:nvPicPr>
        <p:blipFill>
          <a:blip r:embed="rId4">
            <a:alphaModFix/>
          </a:blip>
          <a:stretch>
            <a:fillRect/>
          </a:stretch>
        </p:blipFill>
        <p:spPr>
          <a:xfrm rot="1212540" flipH="1">
            <a:off x="7509311" y="3449541"/>
            <a:ext cx="4244611" cy="4149462"/>
          </a:xfrm>
          <a:prstGeom prst="rect">
            <a:avLst/>
          </a:prstGeom>
          <a:noFill/>
          <a:ln>
            <a:noFill/>
          </a:ln>
        </p:spPr>
      </p:pic>
      <p:grpSp>
        <p:nvGrpSpPr>
          <p:cNvPr id="110" name="Google Shape;110;p8"/>
          <p:cNvGrpSpPr/>
          <p:nvPr/>
        </p:nvGrpSpPr>
        <p:grpSpPr>
          <a:xfrm>
            <a:off x="5799846" y="4356813"/>
            <a:ext cx="6189648" cy="1564346"/>
            <a:chOff x="5799846" y="4356813"/>
            <a:chExt cx="6189648" cy="1564346"/>
          </a:xfrm>
        </p:grpSpPr>
        <p:sp>
          <p:nvSpPr>
            <p:cNvPr id="111" name="Google Shape;111;p8"/>
            <p:cNvSpPr/>
            <p:nvPr/>
          </p:nvSpPr>
          <p:spPr>
            <a:xfrm flipH="1">
              <a:off x="5799846" y="4356813"/>
              <a:ext cx="6189648" cy="1281164"/>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175496">
              <a:off x="6102026" y="4639324"/>
              <a:ext cx="5585287" cy="1140076"/>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8"/>
          <p:cNvPicPr preferRelativeResize="0"/>
          <p:nvPr/>
        </p:nvPicPr>
        <p:blipFill>
          <a:blip r:embed="rId5">
            <a:alphaModFix amt="80000"/>
          </a:blip>
          <a:stretch>
            <a:fillRect/>
          </a:stretch>
        </p:blipFill>
        <p:spPr>
          <a:xfrm rot="-10333108" flipH="1">
            <a:off x="7407930" y="-516255"/>
            <a:ext cx="2640041" cy="2102509"/>
          </a:xfrm>
          <a:prstGeom prst="rect">
            <a:avLst/>
          </a:prstGeom>
          <a:noFill/>
          <a:ln>
            <a:noFill/>
          </a:ln>
        </p:spPr>
      </p:pic>
      <p:pic>
        <p:nvPicPr>
          <p:cNvPr id="114" name="Google Shape;114;p8"/>
          <p:cNvPicPr preferRelativeResize="0"/>
          <p:nvPr/>
        </p:nvPicPr>
        <p:blipFill>
          <a:blip r:embed="rId6">
            <a:alphaModFix amt="80000"/>
          </a:blip>
          <a:stretch>
            <a:fillRect/>
          </a:stretch>
        </p:blipFill>
        <p:spPr>
          <a:xfrm rot="2265846">
            <a:off x="-950223" y="3662076"/>
            <a:ext cx="3334939" cy="2781674"/>
          </a:xfrm>
          <a:prstGeom prst="rect">
            <a:avLst/>
          </a:prstGeom>
          <a:noFill/>
          <a:ln>
            <a:noFill/>
          </a:ln>
        </p:spPr>
      </p:pic>
      <p:grpSp>
        <p:nvGrpSpPr>
          <p:cNvPr id="115" name="Google Shape;115;p8"/>
          <p:cNvGrpSpPr/>
          <p:nvPr/>
        </p:nvGrpSpPr>
        <p:grpSpPr>
          <a:xfrm>
            <a:off x="-1004585" y="2658630"/>
            <a:ext cx="4124011" cy="4274827"/>
            <a:chOff x="-1006197" y="2528167"/>
            <a:chExt cx="4124011" cy="4274827"/>
          </a:xfrm>
        </p:grpSpPr>
        <p:sp>
          <p:nvSpPr>
            <p:cNvPr id="116" name="Google Shape;116;p8"/>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2162100" y="1223750"/>
            <a:ext cx="4819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0" name="Google Shape;120;p9"/>
          <p:cNvSpPr txBox="1">
            <a:spLocks noGrp="1"/>
          </p:cNvSpPr>
          <p:nvPr>
            <p:ph type="subTitle" idx="1"/>
          </p:nvPr>
        </p:nvSpPr>
        <p:spPr>
          <a:xfrm>
            <a:off x="2162100" y="2065550"/>
            <a:ext cx="4819800" cy="13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pic>
        <p:nvPicPr>
          <p:cNvPr id="121" name="Google Shape;121;p9"/>
          <p:cNvPicPr preferRelativeResize="0"/>
          <p:nvPr/>
        </p:nvPicPr>
        <p:blipFill>
          <a:blip r:embed="rId2">
            <a:alphaModFix/>
          </a:blip>
          <a:stretch>
            <a:fillRect/>
          </a:stretch>
        </p:blipFill>
        <p:spPr>
          <a:xfrm rot="5400000" flipH="1">
            <a:off x="530627" y="3539421"/>
            <a:ext cx="2438141" cy="4149461"/>
          </a:xfrm>
          <a:prstGeom prst="rect">
            <a:avLst/>
          </a:prstGeom>
          <a:noFill/>
          <a:ln>
            <a:noFill/>
          </a:ln>
        </p:spPr>
      </p:pic>
      <p:pic>
        <p:nvPicPr>
          <p:cNvPr id="122" name="Google Shape;122;p9"/>
          <p:cNvPicPr preferRelativeResize="0"/>
          <p:nvPr/>
        </p:nvPicPr>
        <p:blipFill>
          <a:blip r:embed="rId3">
            <a:alphaModFix/>
          </a:blip>
          <a:stretch>
            <a:fillRect/>
          </a:stretch>
        </p:blipFill>
        <p:spPr>
          <a:xfrm flipH="1">
            <a:off x="4946600" y="3988750"/>
            <a:ext cx="3854799" cy="3768400"/>
          </a:xfrm>
          <a:prstGeom prst="rect">
            <a:avLst/>
          </a:prstGeom>
          <a:noFill/>
          <a:ln>
            <a:noFill/>
          </a:ln>
        </p:spPr>
      </p:pic>
      <p:pic>
        <p:nvPicPr>
          <p:cNvPr id="123" name="Google Shape;123;p9"/>
          <p:cNvPicPr preferRelativeResize="0"/>
          <p:nvPr/>
        </p:nvPicPr>
        <p:blipFill>
          <a:blip r:embed="rId2">
            <a:alphaModFix/>
          </a:blip>
          <a:stretch>
            <a:fillRect/>
          </a:stretch>
        </p:blipFill>
        <p:spPr>
          <a:xfrm flipH="1">
            <a:off x="7874952" y="2411571"/>
            <a:ext cx="2438141" cy="4149461"/>
          </a:xfrm>
          <a:prstGeom prst="rect">
            <a:avLst/>
          </a:prstGeom>
          <a:noFill/>
          <a:ln>
            <a:noFill/>
          </a:ln>
        </p:spPr>
      </p:pic>
      <p:pic>
        <p:nvPicPr>
          <p:cNvPr id="124" name="Google Shape;124;p9"/>
          <p:cNvPicPr preferRelativeResize="0"/>
          <p:nvPr/>
        </p:nvPicPr>
        <p:blipFill>
          <a:blip r:embed="rId4">
            <a:alphaModFix amt="80000"/>
          </a:blip>
          <a:stretch>
            <a:fillRect/>
          </a:stretch>
        </p:blipFill>
        <p:spPr>
          <a:xfrm rot="830817">
            <a:off x="7426553" y="-1566311"/>
            <a:ext cx="3334939" cy="2781674"/>
          </a:xfrm>
          <a:prstGeom prst="rect">
            <a:avLst/>
          </a:prstGeom>
          <a:noFill/>
          <a:ln>
            <a:noFill/>
          </a:ln>
        </p:spPr>
      </p:pic>
      <p:pic>
        <p:nvPicPr>
          <p:cNvPr id="125" name="Google Shape;125;p9"/>
          <p:cNvPicPr preferRelativeResize="0"/>
          <p:nvPr/>
        </p:nvPicPr>
        <p:blipFill>
          <a:blip r:embed="rId5">
            <a:alphaModFix amt="80000"/>
          </a:blip>
          <a:stretch>
            <a:fillRect/>
          </a:stretch>
        </p:blipFill>
        <p:spPr>
          <a:xfrm flipH="1">
            <a:off x="-1361795" y="3329671"/>
            <a:ext cx="3004519" cy="2820096"/>
          </a:xfrm>
          <a:prstGeom prst="rect">
            <a:avLst/>
          </a:prstGeom>
          <a:noFill/>
          <a:ln>
            <a:noFill/>
          </a:ln>
        </p:spPr>
      </p:pic>
      <p:pic>
        <p:nvPicPr>
          <p:cNvPr id="126" name="Google Shape;126;p9"/>
          <p:cNvPicPr preferRelativeResize="0"/>
          <p:nvPr/>
        </p:nvPicPr>
        <p:blipFill>
          <a:blip r:embed="rId6">
            <a:alphaModFix/>
          </a:blip>
          <a:stretch>
            <a:fillRect/>
          </a:stretch>
        </p:blipFill>
        <p:spPr>
          <a:xfrm>
            <a:off x="-1371575" y="-2068550"/>
            <a:ext cx="3708050" cy="3786150"/>
          </a:xfrm>
          <a:prstGeom prst="rect">
            <a:avLst/>
          </a:prstGeom>
          <a:noFill/>
          <a:ln>
            <a:noFill/>
          </a:ln>
        </p:spPr>
      </p:pic>
      <p:sp>
        <p:nvSpPr>
          <p:cNvPr id="127" name="Google Shape;127;p9"/>
          <p:cNvSpPr/>
          <p:nvPr/>
        </p:nvSpPr>
        <p:spPr>
          <a:xfrm>
            <a:off x="-1051500" y="4764800"/>
            <a:ext cx="7542596" cy="1698688"/>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9"/>
          <p:cNvGrpSpPr/>
          <p:nvPr/>
        </p:nvGrpSpPr>
        <p:grpSpPr>
          <a:xfrm rot="-6299961">
            <a:off x="6795178" y="-2193626"/>
            <a:ext cx="4354186" cy="4480044"/>
            <a:chOff x="21583575" y="3351663"/>
            <a:chExt cx="1863875" cy="1917750"/>
          </a:xfrm>
        </p:grpSpPr>
        <p:sp>
          <p:nvSpPr>
            <p:cNvPr id="129" name="Google Shape;129;p9"/>
            <p:cNvSpPr/>
            <p:nvPr/>
          </p:nvSpPr>
          <p:spPr>
            <a:xfrm>
              <a:off x="21583575" y="3395688"/>
              <a:ext cx="1544075" cy="1873725"/>
            </a:xfrm>
            <a:custGeom>
              <a:avLst/>
              <a:gdLst/>
              <a:ahLst/>
              <a:cxnLst/>
              <a:rect l="l" t="t" r="r" b="b"/>
              <a:pathLst>
                <a:path w="61763" h="74949" fill="none" extrusionOk="0">
                  <a:moveTo>
                    <a:pt x="0" y="74949"/>
                  </a:moveTo>
                  <a:cubicBezTo>
                    <a:pt x="1252" y="54508"/>
                    <a:pt x="6211" y="36965"/>
                    <a:pt x="15504" y="23732"/>
                  </a:cubicBezTo>
                  <a:cubicBezTo>
                    <a:pt x="24798" y="10522"/>
                    <a:pt x="47301" y="1020"/>
                    <a:pt x="61762"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1583575" y="3351663"/>
              <a:ext cx="1863875" cy="1551600"/>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9"/>
          <p:cNvGrpSpPr/>
          <p:nvPr/>
        </p:nvGrpSpPr>
        <p:grpSpPr>
          <a:xfrm>
            <a:off x="-2154359" y="-2231659"/>
            <a:ext cx="5273631" cy="4960699"/>
            <a:chOff x="-2154359" y="-2231659"/>
            <a:chExt cx="5273631" cy="4960699"/>
          </a:xfrm>
        </p:grpSpPr>
        <p:sp>
          <p:nvSpPr>
            <p:cNvPr id="132" name="Google Shape;132;p9"/>
            <p:cNvSpPr/>
            <p:nvPr/>
          </p:nvSpPr>
          <p:spPr>
            <a:xfrm rot="1412825">
              <a:off x="-1137600" y="-1739409"/>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8999913">
              <a:off x="-2211955" y="249451"/>
              <a:ext cx="5388822" cy="1213631"/>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9"/>
        <p:cNvGrpSpPr/>
        <p:nvPr/>
      </p:nvGrpSpPr>
      <p:grpSpPr>
        <a:xfrm>
          <a:off x="0" y="0"/>
          <a:ext cx="0" cy="0"/>
          <a:chOff x="0" y="0"/>
          <a:chExt cx="0" cy="0"/>
        </a:xfrm>
      </p:grpSpPr>
      <p:pic>
        <p:nvPicPr>
          <p:cNvPr id="200" name="Google Shape;200;p14"/>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201" name="Google Shape;201;p14"/>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202" name="Google Shape;202;p14"/>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203" name="Google Shape;203;p14"/>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204" name="Google Shape;204;p14"/>
          <p:cNvGrpSpPr/>
          <p:nvPr/>
        </p:nvGrpSpPr>
        <p:grpSpPr>
          <a:xfrm>
            <a:off x="-2749871" y="-1517721"/>
            <a:ext cx="6773190" cy="3032401"/>
            <a:chOff x="-2179296" y="-1575346"/>
            <a:chExt cx="6773190" cy="3032401"/>
          </a:xfrm>
        </p:grpSpPr>
        <p:sp>
          <p:nvSpPr>
            <p:cNvPr id="205" name="Google Shape;205;p14"/>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4"/>
          <p:cNvGrpSpPr/>
          <p:nvPr/>
        </p:nvGrpSpPr>
        <p:grpSpPr>
          <a:xfrm>
            <a:off x="6846656" y="2698376"/>
            <a:ext cx="5058152" cy="4729956"/>
            <a:chOff x="6846656" y="2698376"/>
            <a:chExt cx="5058152" cy="4729956"/>
          </a:xfrm>
        </p:grpSpPr>
        <p:sp>
          <p:nvSpPr>
            <p:cNvPr id="208" name="Google Shape;208;p14"/>
            <p:cNvSpPr/>
            <p:nvPr/>
          </p:nvSpPr>
          <p:spPr>
            <a:xfrm rot="4006946">
              <a:off x="7580383" y="3057358"/>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4006946">
              <a:off x="7928423" y="3335156"/>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2703695" y="4356813"/>
            <a:ext cx="6189648" cy="1564346"/>
            <a:chOff x="-2703695" y="4356813"/>
            <a:chExt cx="6189648" cy="1564346"/>
          </a:xfrm>
        </p:grpSpPr>
        <p:sp>
          <p:nvSpPr>
            <p:cNvPr id="211" name="Google Shape;211;p14"/>
            <p:cNvSpPr/>
            <p:nvPr/>
          </p:nvSpPr>
          <p:spPr>
            <a:xfrm>
              <a:off x="-2703695" y="4356813"/>
              <a:ext cx="6189648" cy="1281164"/>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75496" flipH="1">
              <a:off x="-2401513" y="4639324"/>
              <a:ext cx="5585287" cy="1140076"/>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4"/>
          <p:cNvSpPr txBox="1">
            <a:spLocks noGrp="1"/>
          </p:cNvSpPr>
          <p:nvPr>
            <p:ph type="title"/>
          </p:nvPr>
        </p:nvSpPr>
        <p:spPr>
          <a:xfrm>
            <a:off x="1458150" y="3419775"/>
            <a:ext cx="62277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4" name="Google Shape;214;p14"/>
          <p:cNvSpPr txBox="1">
            <a:spLocks noGrp="1"/>
          </p:cNvSpPr>
          <p:nvPr>
            <p:ph type="subTitle" idx="1"/>
          </p:nvPr>
        </p:nvSpPr>
        <p:spPr>
          <a:xfrm>
            <a:off x="939300" y="1597075"/>
            <a:ext cx="7265400" cy="174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3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215" name="Google Shape;215;p14"/>
          <p:cNvSpPr txBox="1">
            <a:spLocks noGrp="1"/>
          </p:cNvSpPr>
          <p:nvPr>
            <p:ph type="subTitle" idx="2"/>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BLANK_1_1_2">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1397700" y="2539800"/>
            <a:ext cx="6348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18" name="Google Shape;218;p15"/>
          <p:cNvSpPr txBox="1">
            <a:spLocks noGrp="1"/>
          </p:cNvSpPr>
          <p:nvPr>
            <p:ph type="title" idx="2" hasCustomPrompt="1"/>
          </p:nvPr>
        </p:nvSpPr>
        <p:spPr>
          <a:xfrm>
            <a:off x="4019550" y="1626600"/>
            <a:ext cx="110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15"/>
          <p:cNvSpPr txBox="1">
            <a:spLocks noGrp="1"/>
          </p:cNvSpPr>
          <p:nvPr>
            <p:ph type="subTitle" idx="1"/>
          </p:nvPr>
        </p:nvSpPr>
        <p:spPr>
          <a:xfrm>
            <a:off x="2505000" y="3551700"/>
            <a:ext cx="4134000" cy="41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220" name="Google Shape;220;p15"/>
          <p:cNvSpPr txBox="1">
            <a:spLocks noGrp="1"/>
          </p:cNvSpPr>
          <p:nvPr>
            <p:ph type="subTitle" idx="3"/>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pic>
        <p:nvPicPr>
          <p:cNvPr id="221" name="Google Shape;221;p15"/>
          <p:cNvPicPr preferRelativeResize="0"/>
          <p:nvPr/>
        </p:nvPicPr>
        <p:blipFill>
          <a:blip r:embed="rId2">
            <a:alphaModFix/>
          </a:blip>
          <a:stretch>
            <a:fillRect/>
          </a:stretch>
        </p:blipFill>
        <p:spPr>
          <a:xfrm rot="1931376" flipH="1">
            <a:off x="7208403" y="3535417"/>
            <a:ext cx="4244610" cy="4149460"/>
          </a:xfrm>
          <a:prstGeom prst="rect">
            <a:avLst/>
          </a:prstGeom>
          <a:noFill/>
          <a:ln>
            <a:noFill/>
          </a:ln>
        </p:spPr>
      </p:pic>
      <p:pic>
        <p:nvPicPr>
          <p:cNvPr id="222" name="Google Shape;222;p15"/>
          <p:cNvPicPr preferRelativeResize="0"/>
          <p:nvPr/>
        </p:nvPicPr>
        <p:blipFill>
          <a:blip r:embed="rId3">
            <a:alphaModFix/>
          </a:blip>
          <a:stretch>
            <a:fillRect/>
          </a:stretch>
        </p:blipFill>
        <p:spPr>
          <a:xfrm>
            <a:off x="-1646999" y="-2498061"/>
            <a:ext cx="4276039" cy="4149460"/>
          </a:xfrm>
          <a:prstGeom prst="rect">
            <a:avLst/>
          </a:prstGeom>
          <a:noFill/>
          <a:ln>
            <a:noFill/>
          </a:ln>
        </p:spPr>
      </p:pic>
      <p:pic>
        <p:nvPicPr>
          <p:cNvPr id="223" name="Google Shape;223;p15"/>
          <p:cNvPicPr preferRelativeResize="0"/>
          <p:nvPr/>
        </p:nvPicPr>
        <p:blipFill>
          <a:blip r:embed="rId4">
            <a:alphaModFix/>
          </a:blip>
          <a:stretch>
            <a:fillRect/>
          </a:stretch>
        </p:blipFill>
        <p:spPr>
          <a:xfrm rot="-5400000">
            <a:off x="-1162748" y="2955609"/>
            <a:ext cx="2438141" cy="4149461"/>
          </a:xfrm>
          <a:prstGeom prst="rect">
            <a:avLst/>
          </a:prstGeom>
          <a:noFill/>
          <a:ln>
            <a:noFill/>
          </a:ln>
        </p:spPr>
      </p:pic>
      <p:grpSp>
        <p:nvGrpSpPr>
          <p:cNvPr id="224" name="Google Shape;224;p15"/>
          <p:cNvGrpSpPr/>
          <p:nvPr/>
        </p:nvGrpSpPr>
        <p:grpSpPr>
          <a:xfrm rot="10013443">
            <a:off x="3661439" y="3824872"/>
            <a:ext cx="6772917" cy="3032279"/>
            <a:chOff x="-2179296" y="-1575346"/>
            <a:chExt cx="6773190" cy="3032401"/>
          </a:xfrm>
        </p:grpSpPr>
        <p:sp>
          <p:nvSpPr>
            <p:cNvPr id="225" name="Google Shape;225;p15"/>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5"/>
          <p:cNvGrpSpPr/>
          <p:nvPr/>
        </p:nvGrpSpPr>
        <p:grpSpPr>
          <a:xfrm>
            <a:off x="-2341404" y="-2835108"/>
            <a:ext cx="4869250" cy="5194482"/>
            <a:chOff x="-2341404" y="-2835108"/>
            <a:chExt cx="4869250" cy="5194482"/>
          </a:xfrm>
        </p:grpSpPr>
        <p:sp>
          <p:nvSpPr>
            <p:cNvPr id="228" name="Google Shape;228;p15"/>
            <p:cNvSpPr/>
            <p:nvPr/>
          </p:nvSpPr>
          <p:spPr>
            <a:xfrm rot="1693123" flipH="1">
              <a:off x="-1404879" y="-1919463"/>
              <a:ext cx="3242599" cy="3734127"/>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rot="1693123" flipH="1">
              <a:off x="-1651277" y="-2290397"/>
              <a:ext cx="3242599" cy="3734127"/>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0" name="Google Shape;230;p15"/>
          <p:cNvPicPr preferRelativeResize="0"/>
          <p:nvPr/>
        </p:nvPicPr>
        <p:blipFill>
          <a:blip r:embed="rId5">
            <a:alphaModFix amt="80000"/>
          </a:blip>
          <a:stretch>
            <a:fillRect/>
          </a:stretch>
        </p:blipFill>
        <p:spPr>
          <a:xfrm rot="830817">
            <a:off x="7313878" y="-770586"/>
            <a:ext cx="3334939" cy="27816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231"/>
        <p:cNvGrpSpPr/>
        <p:nvPr/>
      </p:nvGrpSpPr>
      <p:grpSpPr>
        <a:xfrm>
          <a:off x="0" y="0"/>
          <a:ext cx="0" cy="0"/>
          <a:chOff x="0" y="0"/>
          <a:chExt cx="0" cy="0"/>
        </a:xfrm>
      </p:grpSpPr>
      <p:pic>
        <p:nvPicPr>
          <p:cNvPr id="232" name="Google Shape;232;p16"/>
          <p:cNvPicPr preferRelativeResize="0"/>
          <p:nvPr/>
        </p:nvPicPr>
        <p:blipFill>
          <a:blip r:embed="rId2">
            <a:alphaModFix amt="93000"/>
          </a:blip>
          <a:stretch>
            <a:fillRect/>
          </a:stretch>
        </p:blipFill>
        <p:spPr>
          <a:xfrm rot="-1296130">
            <a:off x="-1574261" y="4355778"/>
            <a:ext cx="3137871" cy="2374619"/>
          </a:xfrm>
          <a:prstGeom prst="rect">
            <a:avLst/>
          </a:prstGeom>
          <a:noFill/>
          <a:ln>
            <a:noFill/>
          </a:ln>
        </p:spPr>
      </p:pic>
      <p:pic>
        <p:nvPicPr>
          <p:cNvPr id="233" name="Google Shape;233;p16"/>
          <p:cNvPicPr preferRelativeResize="0"/>
          <p:nvPr/>
        </p:nvPicPr>
        <p:blipFill>
          <a:blip r:embed="rId3">
            <a:alphaModFix/>
          </a:blip>
          <a:stretch>
            <a:fillRect/>
          </a:stretch>
        </p:blipFill>
        <p:spPr>
          <a:xfrm rot="2369479">
            <a:off x="-2671385" y="-2620097"/>
            <a:ext cx="4244609" cy="4149462"/>
          </a:xfrm>
          <a:prstGeom prst="rect">
            <a:avLst/>
          </a:prstGeom>
          <a:noFill/>
          <a:ln>
            <a:noFill/>
          </a:ln>
        </p:spPr>
      </p:pic>
      <p:pic>
        <p:nvPicPr>
          <p:cNvPr id="234" name="Google Shape;234;p16"/>
          <p:cNvPicPr preferRelativeResize="0"/>
          <p:nvPr/>
        </p:nvPicPr>
        <p:blipFill>
          <a:blip r:embed="rId4">
            <a:alphaModFix/>
          </a:blip>
          <a:stretch>
            <a:fillRect/>
          </a:stretch>
        </p:blipFill>
        <p:spPr>
          <a:xfrm>
            <a:off x="7203375" y="-2309525"/>
            <a:ext cx="3856249" cy="3937500"/>
          </a:xfrm>
          <a:prstGeom prst="rect">
            <a:avLst/>
          </a:prstGeom>
          <a:noFill/>
          <a:ln>
            <a:noFill/>
          </a:ln>
        </p:spPr>
      </p:pic>
      <p:pic>
        <p:nvPicPr>
          <p:cNvPr id="235" name="Google Shape;235;p16"/>
          <p:cNvPicPr preferRelativeResize="0"/>
          <p:nvPr/>
        </p:nvPicPr>
        <p:blipFill>
          <a:blip r:embed="rId5">
            <a:alphaModFix amt="90000"/>
          </a:blip>
          <a:stretch>
            <a:fillRect/>
          </a:stretch>
        </p:blipFill>
        <p:spPr>
          <a:xfrm>
            <a:off x="7895105" y="4034412"/>
            <a:ext cx="2725187" cy="2557909"/>
          </a:xfrm>
          <a:prstGeom prst="rect">
            <a:avLst/>
          </a:prstGeom>
          <a:noFill/>
          <a:ln>
            <a:noFill/>
          </a:ln>
        </p:spPr>
      </p:pic>
      <p:grpSp>
        <p:nvGrpSpPr>
          <p:cNvPr id="236" name="Google Shape;236;p16"/>
          <p:cNvGrpSpPr/>
          <p:nvPr/>
        </p:nvGrpSpPr>
        <p:grpSpPr>
          <a:xfrm rot="10800000">
            <a:off x="-2502496" y="3988729"/>
            <a:ext cx="6773190" cy="3032401"/>
            <a:chOff x="-2179296" y="-1575346"/>
            <a:chExt cx="6773190" cy="3032401"/>
          </a:xfrm>
        </p:grpSpPr>
        <p:sp>
          <p:nvSpPr>
            <p:cNvPr id="237" name="Google Shape;237;p16"/>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6"/>
          <p:cNvGrpSpPr/>
          <p:nvPr/>
        </p:nvGrpSpPr>
        <p:grpSpPr>
          <a:xfrm>
            <a:off x="6732795" y="-851909"/>
            <a:ext cx="7434631" cy="3914060"/>
            <a:chOff x="6732795" y="-851909"/>
            <a:chExt cx="7434631" cy="3914060"/>
          </a:xfrm>
        </p:grpSpPr>
        <p:sp>
          <p:nvSpPr>
            <p:cNvPr id="240" name="Google Shape;240;p16"/>
            <p:cNvSpPr/>
            <p:nvPr/>
          </p:nvSpPr>
          <p:spPr>
            <a:xfrm rot="-9601055" flipH="1">
              <a:off x="6755302" y="-79924"/>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9475604" flipH="1">
              <a:off x="7511879" y="507274"/>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273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1pPr>
            <a:lvl2pPr lvl="1"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2pPr>
            <a:lvl3pPr lvl="2"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3pPr>
            <a:lvl4pPr lvl="3"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4pPr>
            <a:lvl5pPr lvl="4"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5pPr>
            <a:lvl6pPr lvl="5"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6pPr>
            <a:lvl7pPr lvl="6"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7pPr>
            <a:lvl8pPr lvl="7"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8pPr>
            <a:lvl9pPr lvl="8"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1pPr>
            <a:lvl2pPr marL="914400" lvl="1"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2pPr>
            <a:lvl3pPr marL="1371600" lvl="2"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3pPr>
            <a:lvl4pPr marL="1828800" lvl="3"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4pPr>
            <a:lvl5pPr marL="2286000" lvl="4"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5pPr>
            <a:lvl6pPr marL="2743200" lvl="5"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6pPr>
            <a:lvl7pPr marL="3200400" lvl="6"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7pPr>
            <a:lvl8pPr marL="3657600" lvl="7"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8pPr>
            <a:lvl9pPr marL="4114800" lvl="8"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0" r:id="rId7"/>
    <p:sldLayoutId id="2147483661" r:id="rId8"/>
    <p:sldLayoutId id="2147483662" r:id="rId9"/>
    <p:sldLayoutId id="2147483663" r:id="rId10"/>
    <p:sldLayoutId id="2147483667" r:id="rId11"/>
    <p:sldLayoutId id="2147483668" r:id="rId12"/>
    <p:sldLayoutId id="2147483669" r:id="rId13"/>
    <p:sldLayoutId id="2147483671" r:id="rId14"/>
    <p:sldLayoutId id="2147483672"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1"/>
          <p:cNvSpPr txBox="1">
            <a:spLocks noGrp="1"/>
          </p:cNvSpPr>
          <p:nvPr>
            <p:ph type="ctrTitle"/>
          </p:nvPr>
        </p:nvSpPr>
        <p:spPr>
          <a:xfrm>
            <a:off x="1504014" y="0"/>
            <a:ext cx="5393401" cy="1432034"/>
          </a:xfrm>
          <a:prstGeom prst="rect">
            <a:avLst/>
          </a:prstGeom>
        </p:spPr>
        <p:txBody>
          <a:bodyPr spcFirstLastPara="1" wrap="square" lIns="91425" tIns="91425" rIns="91425" bIns="91425" anchor="b" anchorCtr="0">
            <a:noAutofit/>
          </a:bodyPr>
          <a:lstStyle/>
          <a:p>
            <a:pPr marL="0" lvl="0" indent="0" algn="ctr" rtl="0">
              <a:lnSpc>
                <a:spcPct val="85000"/>
              </a:lnSpc>
              <a:spcBef>
                <a:spcPts val="0"/>
              </a:spcBef>
              <a:spcAft>
                <a:spcPts val="0"/>
              </a:spcAft>
              <a:buNone/>
            </a:pPr>
            <a:r>
              <a:rPr lang="en-GB" dirty="0">
                <a:solidFill>
                  <a:schemeClr val="dk1"/>
                </a:solidFill>
              </a:rPr>
              <a:t>DFS 40203</a:t>
            </a:r>
            <a:br>
              <a:rPr lang="en-GB" dirty="0">
                <a:solidFill>
                  <a:schemeClr val="dk1"/>
                </a:solidFill>
              </a:rPr>
            </a:br>
            <a:r>
              <a:rPr lang="en-GB" dirty="0">
                <a:solidFill>
                  <a:schemeClr val="dk1"/>
                </a:solidFill>
              </a:rPr>
              <a:t>ETHICAL HACKING</a:t>
            </a:r>
            <a:endParaRPr dirty="0">
              <a:solidFill>
                <a:schemeClr val="dk1"/>
              </a:solidFill>
            </a:endParaRPr>
          </a:p>
        </p:txBody>
      </p:sp>
      <p:sp>
        <p:nvSpPr>
          <p:cNvPr id="450" name="Google Shape;450;p31"/>
          <p:cNvSpPr txBox="1">
            <a:spLocks noGrp="1"/>
          </p:cNvSpPr>
          <p:nvPr>
            <p:ph type="subTitle" idx="1"/>
          </p:nvPr>
        </p:nvSpPr>
        <p:spPr>
          <a:xfrm>
            <a:off x="1172309" y="1326847"/>
            <a:ext cx="58044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PROBLEM BASED TASK 1 PRESENTATION</a:t>
            </a:r>
            <a:endParaRPr b="1" dirty="0"/>
          </a:p>
        </p:txBody>
      </p:sp>
      <p:sp>
        <p:nvSpPr>
          <p:cNvPr id="4" name="TextBox 3">
            <a:extLst>
              <a:ext uri="{FF2B5EF4-FFF2-40B4-BE49-F238E27FC236}">
                <a16:creationId xmlns:a16="http://schemas.microsoft.com/office/drawing/2014/main" id="{36120AA7-76C7-8383-8F8D-7706DC0BDF46}"/>
              </a:ext>
            </a:extLst>
          </p:cNvPr>
          <p:cNvSpPr txBox="1"/>
          <p:nvPr/>
        </p:nvSpPr>
        <p:spPr>
          <a:xfrm>
            <a:off x="444419" y="1935454"/>
            <a:ext cx="6532290" cy="2462213"/>
          </a:xfrm>
          <a:prstGeom prst="rect">
            <a:avLst/>
          </a:prstGeom>
          <a:noFill/>
        </p:spPr>
        <p:txBody>
          <a:bodyPr wrap="square" rtlCol="0">
            <a:spAutoFit/>
          </a:bodyPr>
          <a:lstStyle/>
          <a:p>
            <a:pPr algn="l"/>
            <a:r>
              <a:rPr lang="en-GB" b="1" dirty="0"/>
              <a:t>NAME :</a:t>
            </a:r>
            <a:r>
              <a:rPr lang="en-GB" dirty="0"/>
              <a:t> GABRIEL BOY A/L DASARATHEN  [ 32DDT20F2008 ]</a:t>
            </a:r>
          </a:p>
          <a:p>
            <a:pPr algn="l"/>
            <a:endParaRPr lang="en-GB" dirty="0"/>
          </a:p>
          <a:p>
            <a:pPr algn="l"/>
            <a:r>
              <a:rPr lang="en-GB" dirty="0"/>
              <a:t>              TAMARAISELVI A/P SUBRAMANIAM  [32DDT20F2024 ]</a:t>
            </a:r>
          </a:p>
          <a:p>
            <a:pPr algn="l"/>
            <a:endParaRPr lang="en-GB" dirty="0"/>
          </a:p>
          <a:p>
            <a:pPr algn="l"/>
            <a:r>
              <a:rPr lang="en-GB" dirty="0"/>
              <a:t>              MUHAMMAD AFIQ MUHAIMIN BIN MOHD ZAINI [32DDT20F2029 ]</a:t>
            </a:r>
          </a:p>
          <a:p>
            <a:pPr algn="l"/>
            <a:endParaRPr lang="en-GB" dirty="0"/>
          </a:p>
          <a:p>
            <a:pPr algn="l"/>
            <a:r>
              <a:rPr lang="en-GB" dirty="0"/>
              <a:t>              TAUFIQ ADHA BIN ZULNAFRI  [ 32DDT20F2035 ]        </a:t>
            </a:r>
          </a:p>
          <a:p>
            <a:pPr algn="l"/>
            <a:endParaRPr lang="en-GB" dirty="0"/>
          </a:p>
          <a:p>
            <a:pPr algn="l"/>
            <a:r>
              <a:rPr lang="en-GB" b="1" dirty="0"/>
              <a:t>CLASS</a:t>
            </a:r>
            <a:r>
              <a:rPr lang="en-GB" dirty="0"/>
              <a:t> </a:t>
            </a:r>
            <a:r>
              <a:rPr lang="en-GB" b="1" dirty="0"/>
              <a:t>:</a:t>
            </a:r>
            <a:r>
              <a:rPr lang="en-GB" dirty="0"/>
              <a:t> DDT4A/4B</a:t>
            </a:r>
          </a:p>
          <a:p>
            <a:pPr algn="l"/>
            <a:endParaRPr lang="en-GB" dirty="0"/>
          </a:p>
          <a:p>
            <a:pPr algn="l"/>
            <a:r>
              <a:rPr lang="en-GB" b="1" dirty="0"/>
              <a:t>LECTURER NAME :</a:t>
            </a:r>
            <a:r>
              <a:rPr lang="en-GB" dirty="0"/>
              <a:t> SHARIZAN BINTI ABDUL JAMIL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9" name="Google Shape;629;p39"/>
          <p:cNvSpPr txBox="1">
            <a:spLocks noGrp="1"/>
          </p:cNvSpPr>
          <p:nvPr>
            <p:ph type="title"/>
          </p:nvPr>
        </p:nvSpPr>
        <p:spPr>
          <a:xfrm>
            <a:off x="720000" y="306592"/>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Output</a:t>
            </a:r>
            <a:r>
              <a:rPr lang="en-US" sz="2400" spc="-15" dirty="0">
                <a:effectLst/>
                <a:latin typeface="Arial MT"/>
                <a:ea typeface="Arial MT"/>
                <a:cs typeface="Arial MT"/>
              </a:rPr>
              <a:t> </a:t>
            </a:r>
            <a:r>
              <a:rPr lang="en-US" sz="2400" spc="-5" dirty="0">
                <a:effectLst/>
                <a:latin typeface="Arial MT"/>
                <a:ea typeface="Arial MT"/>
                <a:cs typeface="Arial MT"/>
              </a:rPr>
              <a:t>Option 1</a:t>
            </a:r>
            <a:br>
              <a:rPr lang="en-MY" sz="2400" spc="-5" dirty="0">
                <a:effectLst/>
                <a:latin typeface="Arial MT"/>
                <a:ea typeface="Arial MT"/>
                <a:cs typeface="Arial MT"/>
              </a:rPr>
            </a:br>
            <a:endParaRPr sz="2400" dirty="0"/>
          </a:p>
        </p:txBody>
      </p:sp>
      <p:grpSp>
        <p:nvGrpSpPr>
          <p:cNvPr id="633" name="Google Shape;633;p39"/>
          <p:cNvGrpSpPr/>
          <p:nvPr/>
        </p:nvGrpSpPr>
        <p:grpSpPr>
          <a:xfrm>
            <a:off x="1715196" y="2183853"/>
            <a:ext cx="345997" cy="345997"/>
            <a:chOff x="1756921" y="1509739"/>
            <a:chExt cx="345997" cy="345997"/>
          </a:xfrm>
        </p:grpSpPr>
        <p:sp>
          <p:nvSpPr>
            <p:cNvPr id="634" name="Google Shape;634;p39"/>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9"/>
          <p:cNvGrpSpPr/>
          <p:nvPr/>
        </p:nvGrpSpPr>
        <p:grpSpPr>
          <a:xfrm>
            <a:off x="4452615" y="2129994"/>
            <a:ext cx="238770" cy="371841"/>
            <a:chOff x="2722090" y="2890162"/>
            <a:chExt cx="238770" cy="371841"/>
          </a:xfrm>
        </p:grpSpPr>
        <p:sp>
          <p:nvSpPr>
            <p:cNvPr id="652" name="Google Shape;652;p39"/>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9"/>
          <p:cNvGrpSpPr/>
          <p:nvPr/>
        </p:nvGrpSpPr>
        <p:grpSpPr>
          <a:xfrm>
            <a:off x="7082797" y="2148024"/>
            <a:ext cx="359269" cy="335780"/>
            <a:chOff x="1748582" y="3372635"/>
            <a:chExt cx="359269" cy="335780"/>
          </a:xfrm>
        </p:grpSpPr>
        <p:sp>
          <p:nvSpPr>
            <p:cNvPr id="656" name="Google Shape;656;p39"/>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9"/>
            <p:cNvGrpSpPr/>
            <p:nvPr/>
          </p:nvGrpSpPr>
          <p:grpSpPr>
            <a:xfrm>
              <a:off x="1748582" y="3372635"/>
              <a:ext cx="333520" cy="335780"/>
              <a:chOff x="1748582" y="3372635"/>
              <a:chExt cx="333520" cy="335780"/>
            </a:xfrm>
          </p:grpSpPr>
          <p:sp>
            <p:nvSpPr>
              <p:cNvPr id="658" name="Google Shape;658;p39"/>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image12.png">
            <a:extLst>
              <a:ext uri="{FF2B5EF4-FFF2-40B4-BE49-F238E27FC236}">
                <a16:creationId xmlns:a16="http://schemas.microsoft.com/office/drawing/2014/main" id="{F61F71FA-2D75-4A43-ACA9-FF56BB7390D8}"/>
              </a:ext>
            </a:extLst>
          </p:cNvPr>
          <p:cNvPicPr>
            <a:picLocks noChangeAspect="1"/>
          </p:cNvPicPr>
          <p:nvPr/>
        </p:nvPicPr>
        <p:blipFill>
          <a:blip r:embed="rId3" cstate="print"/>
          <a:stretch>
            <a:fillRect/>
          </a:stretch>
        </p:blipFill>
        <p:spPr>
          <a:xfrm>
            <a:off x="3220902" y="958525"/>
            <a:ext cx="2649934" cy="2498509"/>
          </a:xfrm>
          <a:prstGeom prst="rect">
            <a:avLst/>
          </a:prstGeom>
        </p:spPr>
      </p:pic>
      <p:pic>
        <p:nvPicPr>
          <p:cNvPr id="15" name="image13.jpeg">
            <a:extLst>
              <a:ext uri="{FF2B5EF4-FFF2-40B4-BE49-F238E27FC236}">
                <a16:creationId xmlns:a16="http://schemas.microsoft.com/office/drawing/2014/main" id="{DBA7F37E-1C3B-3D26-31C7-8CBFC082B183}"/>
              </a:ext>
            </a:extLst>
          </p:cNvPr>
          <p:cNvPicPr>
            <a:picLocks noChangeAspect="1"/>
          </p:cNvPicPr>
          <p:nvPr/>
        </p:nvPicPr>
        <p:blipFill>
          <a:blip r:embed="rId4" cstate="print"/>
          <a:stretch>
            <a:fillRect/>
          </a:stretch>
        </p:blipFill>
        <p:spPr>
          <a:xfrm>
            <a:off x="1639750" y="3627763"/>
            <a:ext cx="6420485" cy="713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725" name="Google Shape;72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effectLst/>
                <a:latin typeface="Arial MT"/>
                <a:ea typeface="Arial MT"/>
                <a:cs typeface="Arial MT"/>
              </a:rPr>
              <a:t>5. Option</a:t>
            </a:r>
            <a:r>
              <a:rPr lang="en-US" sz="2400" spc="-5" dirty="0">
                <a:effectLst/>
                <a:latin typeface="Arial MT"/>
                <a:ea typeface="Arial MT"/>
                <a:cs typeface="Arial MT"/>
              </a:rPr>
              <a:t> </a:t>
            </a:r>
            <a:r>
              <a:rPr lang="en-US" sz="2400" dirty="0">
                <a:effectLst/>
                <a:latin typeface="Arial MT"/>
                <a:ea typeface="Arial MT"/>
                <a:cs typeface="Arial MT"/>
              </a:rPr>
              <a:t>2</a:t>
            </a:r>
            <a:r>
              <a:rPr lang="en-US" sz="2400" spc="-5" dirty="0">
                <a:effectLst/>
                <a:latin typeface="Arial MT"/>
                <a:ea typeface="Arial MT"/>
                <a:cs typeface="Arial MT"/>
              </a:rPr>
              <a:t> </a:t>
            </a:r>
            <a:r>
              <a:rPr lang="en-US" sz="2400" dirty="0">
                <a:effectLst/>
                <a:latin typeface="Arial MT"/>
                <a:ea typeface="Arial MT"/>
                <a:cs typeface="Arial MT"/>
              </a:rPr>
              <a:t>view</a:t>
            </a:r>
            <a:r>
              <a:rPr lang="en-US" sz="2400" spc="-10" dirty="0">
                <a:effectLst/>
                <a:latin typeface="Arial MT"/>
                <a:ea typeface="Arial MT"/>
                <a:cs typeface="Arial MT"/>
              </a:rPr>
              <a:t> </a:t>
            </a:r>
            <a:r>
              <a:rPr lang="en-US" sz="2400" dirty="0">
                <a:effectLst/>
                <a:latin typeface="Arial MT"/>
                <a:ea typeface="Arial MT"/>
                <a:cs typeface="Arial MT"/>
              </a:rPr>
              <a:t>car</a:t>
            </a:r>
            <a:r>
              <a:rPr lang="en-US" sz="2400" spc="-5" dirty="0">
                <a:effectLst/>
                <a:latin typeface="Arial MT"/>
                <a:ea typeface="Arial MT"/>
                <a:cs typeface="Arial MT"/>
              </a:rPr>
              <a:t> </a:t>
            </a:r>
            <a:r>
              <a:rPr lang="en-US" sz="2400" dirty="0">
                <a:effectLst/>
                <a:latin typeface="Arial MT"/>
                <a:ea typeface="Arial MT"/>
                <a:cs typeface="Arial MT"/>
              </a:rPr>
              <a:t>record</a:t>
            </a:r>
            <a:endParaRPr sz="2400" dirty="0"/>
          </a:p>
        </p:txBody>
      </p:sp>
      <p:pic>
        <p:nvPicPr>
          <p:cNvPr id="16" name="image7.png">
            <a:extLst>
              <a:ext uri="{FF2B5EF4-FFF2-40B4-BE49-F238E27FC236}">
                <a16:creationId xmlns:a16="http://schemas.microsoft.com/office/drawing/2014/main" id="{E7DB7B16-4723-1EA3-C1B4-B964E0A3D380}"/>
              </a:ext>
            </a:extLst>
          </p:cNvPr>
          <p:cNvPicPr>
            <a:picLocks noChangeAspect="1"/>
          </p:cNvPicPr>
          <p:nvPr/>
        </p:nvPicPr>
        <p:blipFill>
          <a:blip r:embed="rId3" cstate="print"/>
          <a:stretch>
            <a:fillRect/>
          </a:stretch>
        </p:blipFill>
        <p:spPr>
          <a:xfrm>
            <a:off x="2488758" y="1233107"/>
            <a:ext cx="4277801" cy="26772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2" name="Google Shape;732;p41"/>
          <p:cNvSpPr txBox="1">
            <a:spLocks noGrp="1"/>
          </p:cNvSpPr>
          <p:nvPr>
            <p:ph type="subTitle" idx="2"/>
          </p:nvPr>
        </p:nvSpPr>
        <p:spPr>
          <a:xfrm>
            <a:off x="2763150" y="415500"/>
            <a:ext cx="3617700" cy="409500"/>
          </a:xfrm>
          <a:prstGeom prst="rect">
            <a:avLst/>
          </a:prstGeom>
        </p:spPr>
        <p:txBody>
          <a:bodyPr spcFirstLastPara="1" wrap="square" lIns="91425" tIns="91425" rIns="91425" bIns="91425" anchor="t" anchorCtr="0">
            <a:noAutofit/>
          </a:bodyPr>
          <a:lstStyle/>
          <a:p>
            <a:pPr marL="0" indent="0"/>
            <a:r>
              <a:rPr lang="en-US" sz="2400" spc="-5" dirty="0">
                <a:effectLst/>
                <a:latin typeface="Arial MT"/>
                <a:ea typeface="Arial MT"/>
                <a:cs typeface="Arial MT"/>
              </a:rPr>
              <a:t>Output</a:t>
            </a:r>
            <a:r>
              <a:rPr lang="en-US" sz="2400" spc="-15" dirty="0">
                <a:effectLst/>
                <a:latin typeface="Arial MT"/>
                <a:ea typeface="Arial MT"/>
                <a:cs typeface="Arial MT"/>
              </a:rPr>
              <a:t> </a:t>
            </a:r>
            <a:r>
              <a:rPr lang="en-US" sz="2400" spc="-5" dirty="0">
                <a:effectLst/>
                <a:latin typeface="Arial MT"/>
                <a:ea typeface="Arial MT"/>
                <a:cs typeface="Arial MT"/>
              </a:rPr>
              <a:t>Option 2</a:t>
            </a:r>
            <a:endParaRPr lang="en-MY" sz="2400" spc="-5" dirty="0">
              <a:effectLst/>
              <a:latin typeface="Arial MT"/>
              <a:ea typeface="Arial MT"/>
              <a:cs typeface="Arial MT"/>
            </a:endParaRPr>
          </a:p>
          <a:p>
            <a:pPr marL="0" lvl="0" indent="0" algn="ctr" rtl="0">
              <a:spcBef>
                <a:spcPts val="0"/>
              </a:spcBef>
              <a:spcAft>
                <a:spcPts val="0"/>
              </a:spcAft>
              <a:buNone/>
            </a:pPr>
            <a:endParaRPr dirty="0"/>
          </a:p>
        </p:txBody>
      </p:sp>
      <p:pic>
        <p:nvPicPr>
          <p:cNvPr id="6" name="image14.jpeg">
            <a:extLst>
              <a:ext uri="{FF2B5EF4-FFF2-40B4-BE49-F238E27FC236}">
                <a16:creationId xmlns:a16="http://schemas.microsoft.com/office/drawing/2014/main" id="{40DC5AD7-D63F-8554-3DCD-14F2686A3C51}"/>
              </a:ext>
            </a:extLst>
          </p:cNvPr>
          <p:cNvPicPr>
            <a:picLocks noChangeAspect="1"/>
          </p:cNvPicPr>
          <p:nvPr/>
        </p:nvPicPr>
        <p:blipFill>
          <a:blip r:embed="rId3" cstate="print"/>
          <a:stretch>
            <a:fillRect/>
          </a:stretch>
        </p:blipFill>
        <p:spPr>
          <a:xfrm>
            <a:off x="871409" y="1293246"/>
            <a:ext cx="7401182" cy="22371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50" name="Google Shape;750;p43"/>
          <p:cNvPicPr preferRelativeResize="0"/>
          <p:nvPr/>
        </p:nvPicPr>
        <p:blipFill>
          <a:blip r:embed="rId3">
            <a:alphaModFix amt="80000"/>
          </a:blip>
          <a:stretch>
            <a:fillRect/>
          </a:stretch>
        </p:blipFill>
        <p:spPr>
          <a:xfrm rot="2700000" flipH="1">
            <a:off x="27375311" y="2267026"/>
            <a:ext cx="2704278" cy="2153661"/>
          </a:xfrm>
          <a:prstGeom prst="rect">
            <a:avLst/>
          </a:prstGeom>
          <a:noFill/>
          <a:ln>
            <a:noFill/>
          </a:ln>
        </p:spPr>
      </p:pic>
      <p:sp>
        <p:nvSpPr>
          <p:cNvPr id="9" name="Subtitle 8">
            <a:extLst>
              <a:ext uri="{FF2B5EF4-FFF2-40B4-BE49-F238E27FC236}">
                <a16:creationId xmlns:a16="http://schemas.microsoft.com/office/drawing/2014/main" id="{95D6CAE5-161E-C0E5-D2FB-371B333140C5}"/>
              </a:ext>
            </a:extLst>
          </p:cNvPr>
          <p:cNvSpPr>
            <a:spLocks noGrp="1"/>
          </p:cNvSpPr>
          <p:nvPr>
            <p:ph type="subTitle" idx="3"/>
          </p:nvPr>
        </p:nvSpPr>
        <p:spPr>
          <a:xfrm>
            <a:off x="2759102" y="320085"/>
            <a:ext cx="3860287" cy="409500"/>
          </a:xfrm>
        </p:spPr>
        <p:txBody>
          <a:bodyPr/>
          <a:lstStyle/>
          <a:p>
            <a:r>
              <a:rPr lang="en-US" sz="2400" spc="-5" dirty="0">
                <a:latin typeface="Arial MT"/>
                <a:ea typeface="Arial MT"/>
                <a:cs typeface="Arial MT"/>
              </a:rPr>
              <a:t>6. </a:t>
            </a:r>
            <a:r>
              <a:rPr lang="en-US" sz="2400" spc="-5" dirty="0">
                <a:effectLst/>
                <a:latin typeface="Arial MT"/>
                <a:ea typeface="Arial MT"/>
                <a:cs typeface="Arial MT"/>
              </a:rPr>
              <a:t>Option 3</a:t>
            </a:r>
            <a:r>
              <a:rPr lang="en-US" sz="2400" spc="-10" dirty="0">
                <a:effectLst/>
                <a:latin typeface="Arial MT"/>
                <a:ea typeface="Arial MT"/>
                <a:cs typeface="Arial MT"/>
              </a:rPr>
              <a:t> </a:t>
            </a:r>
            <a:r>
              <a:rPr lang="en-US" sz="2400" spc="-5" dirty="0">
                <a:effectLst/>
                <a:latin typeface="Arial MT"/>
                <a:ea typeface="Arial MT"/>
                <a:cs typeface="Arial MT"/>
              </a:rPr>
              <a:t>Update</a:t>
            </a:r>
            <a:r>
              <a:rPr lang="en-US" sz="2400" spc="-10" dirty="0">
                <a:effectLst/>
                <a:latin typeface="Arial MT"/>
                <a:ea typeface="Arial MT"/>
                <a:cs typeface="Arial MT"/>
              </a:rPr>
              <a:t> </a:t>
            </a:r>
            <a:r>
              <a:rPr lang="en-US" sz="2400" spc="-5" dirty="0">
                <a:effectLst/>
                <a:latin typeface="Arial MT"/>
                <a:ea typeface="Arial MT"/>
                <a:cs typeface="Arial MT"/>
              </a:rPr>
              <a:t>data.</a:t>
            </a:r>
            <a:endParaRPr lang="en-MY" sz="2400" spc="-5" dirty="0">
              <a:effectLst/>
              <a:latin typeface="Arial MT"/>
              <a:ea typeface="Arial MT"/>
              <a:cs typeface="Arial MT"/>
            </a:endParaRPr>
          </a:p>
          <a:p>
            <a:endParaRPr lang="en-MY" dirty="0"/>
          </a:p>
        </p:txBody>
      </p:sp>
      <p:pic>
        <p:nvPicPr>
          <p:cNvPr id="10" name="image8.jpeg">
            <a:extLst>
              <a:ext uri="{FF2B5EF4-FFF2-40B4-BE49-F238E27FC236}">
                <a16:creationId xmlns:a16="http://schemas.microsoft.com/office/drawing/2014/main" id="{093B9481-3ECA-7A84-1019-866B7880D4B0}"/>
              </a:ext>
            </a:extLst>
          </p:cNvPr>
          <p:cNvPicPr>
            <a:picLocks noChangeAspect="1"/>
          </p:cNvPicPr>
          <p:nvPr/>
        </p:nvPicPr>
        <p:blipFill>
          <a:blip r:embed="rId4" cstate="print"/>
          <a:stretch>
            <a:fillRect/>
          </a:stretch>
        </p:blipFill>
        <p:spPr>
          <a:xfrm>
            <a:off x="2138900" y="877448"/>
            <a:ext cx="5438693" cy="41408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75" name="Google Shape;775;p44"/>
          <p:cNvGrpSpPr/>
          <p:nvPr/>
        </p:nvGrpSpPr>
        <p:grpSpPr>
          <a:xfrm>
            <a:off x="14821745" y="-11272284"/>
            <a:ext cx="7434631" cy="3914060"/>
            <a:chOff x="14821745" y="-11272284"/>
            <a:chExt cx="7434631" cy="3914060"/>
          </a:xfrm>
        </p:grpSpPr>
        <p:sp>
          <p:nvSpPr>
            <p:cNvPr id="776" name="Google Shape;776;p44"/>
            <p:cNvSpPr/>
            <p:nvPr/>
          </p:nvSpPr>
          <p:spPr>
            <a:xfrm rot="-9601055" flipH="1">
              <a:off x="14844252" y="-10500299"/>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rot="-9475604" flipH="1">
              <a:off x="15600829" y="-9913101"/>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8" name="Google Shape;778;p44"/>
          <p:cNvPicPr preferRelativeResize="0"/>
          <p:nvPr/>
        </p:nvPicPr>
        <p:blipFill>
          <a:blip r:embed="rId3">
            <a:alphaModFix amt="93000"/>
          </a:blip>
          <a:stretch>
            <a:fillRect/>
          </a:stretch>
        </p:blipFill>
        <p:spPr>
          <a:xfrm rot="174397">
            <a:off x="-4756661" y="4145478"/>
            <a:ext cx="3137871" cy="2374619"/>
          </a:xfrm>
          <a:prstGeom prst="rect">
            <a:avLst/>
          </a:prstGeom>
          <a:noFill/>
          <a:ln>
            <a:noFill/>
          </a:ln>
        </p:spPr>
      </p:pic>
      <p:pic>
        <p:nvPicPr>
          <p:cNvPr id="2" name="image9.jpeg" descr="Text  Description automatically generated">
            <a:extLst>
              <a:ext uri="{FF2B5EF4-FFF2-40B4-BE49-F238E27FC236}">
                <a16:creationId xmlns:a16="http://schemas.microsoft.com/office/drawing/2014/main" id="{91DE7ED8-6647-16E0-04B5-D71AA01FDEC6}"/>
              </a:ext>
            </a:extLst>
          </p:cNvPr>
          <p:cNvPicPr>
            <a:picLocks noChangeAspect="1"/>
          </p:cNvPicPr>
          <p:nvPr/>
        </p:nvPicPr>
        <p:blipFill>
          <a:blip r:embed="rId4" cstate="print"/>
          <a:stretch>
            <a:fillRect/>
          </a:stretch>
        </p:blipFill>
        <p:spPr>
          <a:xfrm>
            <a:off x="1637456" y="560069"/>
            <a:ext cx="6311973" cy="42504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545072" y="330238"/>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Output</a:t>
            </a:r>
            <a:r>
              <a:rPr lang="en-US" sz="2400" spc="-15" dirty="0">
                <a:effectLst/>
                <a:latin typeface="Arial MT"/>
                <a:ea typeface="Arial MT"/>
                <a:cs typeface="Arial MT"/>
              </a:rPr>
              <a:t> </a:t>
            </a:r>
            <a:r>
              <a:rPr lang="en-US" sz="2400" spc="-5" dirty="0">
                <a:effectLst/>
                <a:latin typeface="Arial MT"/>
                <a:ea typeface="Arial MT"/>
                <a:cs typeface="Arial MT"/>
              </a:rPr>
              <a:t>Option 3</a:t>
            </a:r>
            <a:br>
              <a:rPr lang="en-MY" sz="1800" spc="-5" dirty="0">
                <a:effectLst/>
                <a:latin typeface="Arial MT"/>
                <a:ea typeface="Arial MT"/>
                <a:cs typeface="Arial MT"/>
              </a:rPr>
            </a:br>
            <a:endParaRPr dirty="0"/>
          </a:p>
        </p:txBody>
      </p:sp>
      <p:sp>
        <p:nvSpPr>
          <p:cNvPr id="808" name="Google Shape;808;p45"/>
          <p:cNvSpPr/>
          <p:nvPr/>
        </p:nvSpPr>
        <p:spPr>
          <a:xfrm>
            <a:off x="774425" y="1154324"/>
            <a:ext cx="1919114" cy="1919114"/>
          </a:xfrm>
          <a:custGeom>
            <a:avLst/>
            <a:gdLst/>
            <a:ahLst/>
            <a:cxnLst/>
            <a:rect l="l" t="t" r="r" b="b"/>
            <a:pathLst>
              <a:path w="95088" h="95088" extrusionOk="0">
                <a:moveTo>
                  <a:pt x="50376" y="6821"/>
                </a:moveTo>
                <a:cubicBezTo>
                  <a:pt x="52049" y="6821"/>
                  <a:pt x="53727" y="6915"/>
                  <a:pt x="55414" y="7122"/>
                </a:cubicBezTo>
                <a:cubicBezTo>
                  <a:pt x="62275" y="7968"/>
                  <a:pt x="68096" y="10895"/>
                  <a:pt x="73072" y="15578"/>
                </a:cubicBezTo>
                <a:cubicBezTo>
                  <a:pt x="76486" y="18764"/>
                  <a:pt x="79348" y="22407"/>
                  <a:pt x="81917" y="26309"/>
                </a:cubicBezTo>
                <a:cubicBezTo>
                  <a:pt x="85364" y="31577"/>
                  <a:pt x="87673" y="37301"/>
                  <a:pt x="88519" y="43577"/>
                </a:cubicBezTo>
                <a:cubicBezTo>
                  <a:pt x="88681" y="44715"/>
                  <a:pt x="88844" y="45821"/>
                  <a:pt x="89006" y="46959"/>
                </a:cubicBezTo>
                <a:cubicBezTo>
                  <a:pt x="89006" y="48357"/>
                  <a:pt x="89006" y="49756"/>
                  <a:pt x="89006" y="51121"/>
                </a:cubicBezTo>
                <a:cubicBezTo>
                  <a:pt x="88876" y="52064"/>
                  <a:pt x="88746" y="53008"/>
                  <a:pt x="88584" y="53918"/>
                </a:cubicBezTo>
                <a:cubicBezTo>
                  <a:pt x="87836" y="58438"/>
                  <a:pt x="86340" y="62731"/>
                  <a:pt x="84941" y="67056"/>
                </a:cubicBezTo>
                <a:cubicBezTo>
                  <a:pt x="83120" y="72877"/>
                  <a:pt x="79576" y="77332"/>
                  <a:pt x="74275" y="80324"/>
                </a:cubicBezTo>
                <a:cubicBezTo>
                  <a:pt x="66535" y="84649"/>
                  <a:pt x="58080" y="86860"/>
                  <a:pt x="49332" y="87901"/>
                </a:cubicBezTo>
                <a:cubicBezTo>
                  <a:pt x="48227" y="88031"/>
                  <a:pt x="47121" y="88161"/>
                  <a:pt x="46048" y="88259"/>
                </a:cubicBezTo>
                <a:lnTo>
                  <a:pt x="40520" y="88259"/>
                </a:lnTo>
                <a:cubicBezTo>
                  <a:pt x="40194" y="88194"/>
                  <a:pt x="39869" y="88161"/>
                  <a:pt x="39544" y="88096"/>
                </a:cubicBezTo>
                <a:cubicBezTo>
                  <a:pt x="36877" y="87673"/>
                  <a:pt x="34178" y="87446"/>
                  <a:pt x="31577" y="86795"/>
                </a:cubicBezTo>
                <a:cubicBezTo>
                  <a:pt x="24260" y="84877"/>
                  <a:pt x="18471" y="80617"/>
                  <a:pt x="13919" y="74633"/>
                </a:cubicBezTo>
                <a:cubicBezTo>
                  <a:pt x="8813" y="67836"/>
                  <a:pt x="6211" y="60194"/>
                  <a:pt x="6081" y="51674"/>
                </a:cubicBezTo>
                <a:cubicBezTo>
                  <a:pt x="6016" y="48130"/>
                  <a:pt x="6569" y="44650"/>
                  <a:pt x="7415" y="41203"/>
                </a:cubicBezTo>
                <a:cubicBezTo>
                  <a:pt x="9626" y="32618"/>
                  <a:pt x="12910" y="24520"/>
                  <a:pt x="18666" y="17659"/>
                </a:cubicBezTo>
                <a:cubicBezTo>
                  <a:pt x="21983" y="13691"/>
                  <a:pt x="26016" y="10667"/>
                  <a:pt x="31154" y="9496"/>
                </a:cubicBezTo>
                <a:cubicBezTo>
                  <a:pt x="34503" y="8716"/>
                  <a:pt x="37885" y="8163"/>
                  <a:pt x="41300" y="7610"/>
                </a:cubicBezTo>
                <a:cubicBezTo>
                  <a:pt x="44319" y="7128"/>
                  <a:pt x="47339" y="6821"/>
                  <a:pt x="50376" y="6821"/>
                </a:cubicBezTo>
                <a:close/>
                <a:moveTo>
                  <a:pt x="0" y="1"/>
                </a:moveTo>
                <a:lnTo>
                  <a:pt x="0" y="95088"/>
                </a:lnTo>
                <a:lnTo>
                  <a:pt x="95088" y="95088"/>
                </a:lnTo>
                <a:lnTo>
                  <a:pt x="950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15.png">
            <a:extLst>
              <a:ext uri="{FF2B5EF4-FFF2-40B4-BE49-F238E27FC236}">
                <a16:creationId xmlns:a16="http://schemas.microsoft.com/office/drawing/2014/main" id="{490E5623-142D-AB0F-5E76-97FE00B9C71A}"/>
              </a:ext>
            </a:extLst>
          </p:cNvPr>
          <p:cNvPicPr>
            <a:picLocks noChangeAspect="1"/>
          </p:cNvPicPr>
          <p:nvPr/>
        </p:nvPicPr>
        <p:blipFill>
          <a:blip r:embed="rId3" cstate="print"/>
          <a:stretch>
            <a:fillRect/>
          </a:stretch>
        </p:blipFill>
        <p:spPr>
          <a:xfrm>
            <a:off x="2353587" y="963491"/>
            <a:ext cx="4359316" cy="2792859"/>
          </a:xfrm>
          <a:prstGeom prst="rect">
            <a:avLst/>
          </a:prstGeom>
        </p:spPr>
      </p:pic>
      <p:pic>
        <p:nvPicPr>
          <p:cNvPr id="3" name="image16.jpeg">
            <a:extLst>
              <a:ext uri="{FF2B5EF4-FFF2-40B4-BE49-F238E27FC236}">
                <a16:creationId xmlns:a16="http://schemas.microsoft.com/office/drawing/2014/main" id="{7BE062CD-1287-0669-EFE9-6EECA0D20A2E}"/>
              </a:ext>
            </a:extLst>
          </p:cNvPr>
          <p:cNvPicPr>
            <a:picLocks noChangeAspect="1"/>
          </p:cNvPicPr>
          <p:nvPr/>
        </p:nvPicPr>
        <p:blipFill>
          <a:blip r:embed="rId4" cstate="print"/>
          <a:stretch>
            <a:fillRect/>
          </a:stretch>
        </p:blipFill>
        <p:spPr>
          <a:xfrm>
            <a:off x="1481649" y="3897524"/>
            <a:ext cx="6403340" cy="8294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7. Option 4 Delete</a:t>
            </a:r>
            <a:r>
              <a:rPr lang="en-US" sz="2400" spc="-10" dirty="0">
                <a:effectLst/>
                <a:latin typeface="Arial MT"/>
                <a:ea typeface="Arial MT"/>
                <a:cs typeface="Arial MT"/>
              </a:rPr>
              <a:t> </a:t>
            </a:r>
            <a:r>
              <a:rPr lang="en-US" sz="2400" spc="-5" dirty="0">
                <a:effectLst/>
                <a:latin typeface="Arial MT"/>
                <a:ea typeface="Arial MT"/>
                <a:cs typeface="Arial MT"/>
              </a:rPr>
              <a:t>car record</a:t>
            </a:r>
            <a:br>
              <a:rPr lang="en-MY" sz="2400" spc="-5" dirty="0">
                <a:effectLst/>
                <a:latin typeface="Arial MT"/>
                <a:ea typeface="Arial MT"/>
                <a:cs typeface="Arial MT"/>
              </a:rPr>
            </a:br>
            <a:endParaRPr sz="2400" dirty="0"/>
          </a:p>
        </p:txBody>
      </p:sp>
      <p:sp>
        <p:nvSpPr>
          <p:cNvPr id="818" name="Google Shape;818;p46"/>
          <p:cNvSpPr txBox="1"/>
          <p:nvPr/>
        </p:nvSpPr>
        <p:spPr>
          <a:xfrm flipH="1">
            <a:off x="731575" y="1634025"/>
            <a:ext cx="2288400" cy="39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dk1"/>
              </a:solidFill>
              <a:latin typeface="Elsie"/>
              <a:ea typeface="Elsie"/>
              <a:cs typeface="Elsie"/>
              <a:sym typeface="Elsie"/>
            </a:endParaRPr>
          </a:p>
        </p:txBody>
      </p:sp>
      <p:pic>
        <p:nvPicPr>
          <p:cNvPr id="2" name="image10.png">
            <a:extLst>
              <a:ext uri="{FF2B5EF4-FFF2-40B4-BE49-F238E27FC236}">
                <a16:creationId xmlns:a16="http://schemas.microsoft.com/office/drawing/2014/main" id="{AECD74BD-01BB-BB51-CB6A-3F9E64D055BE}"/>
              </a:ext>
            </a:extLst>
          </p:cNvPr>
          <p:cNvPicPr>
            <a:picLocks noChangeAspect="1"/>
          </p:cNvPicPr>
          <p:nvPr/>
        </p:nvPicPr>
        <p:blipFill>
          <a:blip r:embed="rId3" cstate="print"/>
          <a:stretch>
            <a:fillRect/>
          </a:stretch>
        </p:blipFill>
        <p:spPr>
          <a:xfrm>
            <a:off x="1826687" y="1293246"/>
            <a:ext cx="5780426" cy="2435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1" name="Google Shape;861;p47"/>
          <p:cNvSpPr txBox="1">
            <a:spLocks noGrp="1"/>
          </p:cNvSpPr>
          <p:nvPr>
            <p:ph type="subTitle" idx="1"/>
          </p:nvPr>
        </p:nvSpPr>
        <p:spPr>
          <a:xfrm>
            <a:off x="2763150" y="415500"/>
            <a:ext cx="3617700" cy="409500"/>
          </a:xfrm>
          <a:prstGeom prst="rect">
            <a:avLst/>
          </a:prstGeom>
        </p:spPr>
        <p:txBody>
          <a:bodyPr spcFirstLastPara="1" wrap="square" lIns="91425" tIns="91425" rIns="91425" bIns="91425" anchor="t" anchorCtr="0">
            <a:noAutofit/>
          </a:bodyPr>
          <a:lstStyle/>
          <a:p>
            <a:pPr marL="0" indent="0"/>
            <a:r>
              <a:rPr lang="en-US" sz="2400" spc="-5" dirty="0">
                <a:effectLst/>
                <a:latin typeface="Arial MT"/>
                <a:ea typeface="Arial MT"/>
                <a:cs typeface="Arial MT"/>
              </a:rPr>
              <a:t>Output</a:t>
            </a:r>
            <a:r>
              <a:rPr lang="en-US" sz="2400" spc="-15" dirty="0">
                <a:effectLst/>
                <a:latin typeface="Arial MT"/>
                <a:ea typeface="Arial MT"/>
                <a:cs typeface="Arial MT"/>
              </a:rPr>
              <a:t> </a:t>
            </a:r>
            <a:r>
              <a:rPr lang="en-US" sz="2400" spc="-5" dirty="0">
                <a:effectLst/>
                <a:latin typeface="Arial MT"/>
                <a:ea typeface="Arial MT"/>
                <a:cs typeface="Arial MT"/>
              </a:rPr>
              <a:t>Option 4</a:t>
            </a:r>
            <a:endParaRPr lang="en-MY" sz="2400" spc="-5" dirty="0">
              <a:effectLst/>
              <a:latin typeface="Arial MT"/>
              <a:ea typeface="Arial MT"/>
              <a:cs typeface="Arial MT"/>
            </a:endParaRPr>
          </a:p>
          <a:p>
            <a:pPr marL="0" lvl="0" indent="0" algn="ctr" rtl="0">
              <a:spcBef>
                <a:spcPts val="0"/>
              </a:spcBef>
              <a:spcAft>
                <a:spcPts val="0"/>
              </a:spcAft>
              <a:buNone/>
            </a:pPr>
            <a:endParaRPr b="1" dirty="0"/>
          </a:p>
        </p:txBody>
      </p:sp>
      <p:pic>
        <p:nvPicPr>
          <p:cNvPr id="2" name="image17.png">
            <a:extLst>
              <a:ext uri="{FF2B5EF4-FFF2-40B4-BE49-F238E27FC236}">
                <a16:creationId xmlns:a16="http://schemas.microsoft.com/office/drawing/2014/main" id="{846763F2-D3E9-D184-2007-C76B310D1B2A}"/>
              </a:ext>
            </a:extLst>
          </p:cNvPr>
          <p:cNvPicPr>
            <a:picLocks noChangeAspect="1"/>
          </p:cNvPicPr>
          <p:nvPr/>
        </p:nvPicPr>
        <p:blipFill>
          <a:blip r:embed="rId3" cstate="print"/>
          <a:stretch>
            <a:fillRect/>
          </a:stretch>
        </p:blipFill>
        <p:spPr>
          <a:xfrm>
            <a:off x="2960785" y="1092971"/>
            <a:ext cx="3336648" cy="2248611"/>
          </a:xfrm>
          <a:prstGeom prst="rect">
            <a:avLst/>
          </a:prstGeom>
        </p:spPr>
      </p:pic>
      <p:pic>
        <p:nvPicPr>
          <p:cNvPr id="3" name="image18.jpeg">
            <a:extLst>
              <a:ext uri="{FF2B5EF4-FFF2-40B4-BE49-F238E27FC236}">
                <a16:creationId xmlns:a16="http://schemas.microsoft.com/office/drawing/2014/main" id="{D48E9972-0F93-F271-F37A-47F85B733CCA}"/>
              </a:ext>
            </a:extLst>
          </p:cNvPr>
          <p:cNvPicPr>
            <a:picLocks noChangeAspect="1"/>
          </p:cNvPicPr>
          <p:nvPr/>
        </p:nvPicPr>
        <p:blipFill>
          <a:blip r:embed="rId4" cstate="print"/>
          <a:stretch>
            <a:fillRect/>
          </a:stretch>
        </p:blipFill>
        <p:spPr>
          <a:xfrm>
            <a:off x="1428970" y="3511344"/>
            <a:ext cx="6739919" cy="8062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8"/>
          <p:cNvSpPr txBox="1">
            <a:spLocks noGrp="1"/>
          </p:cNvSpPr>
          <p:nvPr>
            <p:ph type="title"/>
          </p:nvPr>
        </p:nvSpPr>
        <p:spPr>
          <a:xfrm>
            <a:off x="640487" y="381415"/>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8. Option 5</a:t>
            </a:r>
            <a:r>
              <a:rPr lang="en-US" sz="2400" spc="-10" dirty="0">
                <a:effectLst/>
                <a:latin typeface="Arial MT"/>
                <a:ea typeface="Arial MT"/>
                <a:cs typeface="Arial MT"/>
              </a:rPr>
              <a:t> </a:t>
            </a:r>
            <a:r>
              <a:rPr lang="en-US" sz="2400" spc="-5" dirty="0">
                <a:effectLst/>
                <a:latin typeface="Arial MT"/>
                <a:ea typeface="Arial MT"/>
                <a:cs typeface="Arial MT"/>
              </a:rPr>
              <a:t>gross</a:t>
            </a:r>
            <a:r>
              <a:rPr lang="en-US" sz="2400" spc="5" dirty="0">
                <a:effectLst/>
                <a:latin typeface="Arial MT"/>
                <a:ea typeface="Arial MT"/>
                <a:cs typeface="Arial MT"/>
              </a:rPr>
              <a:t> </a:t>
            </a:r>
            <a:r>
              <a:rPr lang="en-US" sz="2400" spc="-5" dirty="0">
                <a:effectLst/>
                <a:latin typeface="Arial MT"/>
                <a:ea typeface="Arial MT"/>
                <a:cs typeface="Arial MT"/>
              </a:rPr>
              <a:t>income</a:t>
            </a:r>
            <a:br>
              <a:rPr lang="en-MY" sz="1800" spc="-5" dirty="0">
                <a:effectLst/>
                <a:latin typeface="Arial MT"/>
                <a:ea typeface="Arial MT"/>
                <a:cs typeface="Arial MT"/>
              </a:rPr>
            </a:br>
            <a:endParaRPr dirty="0"/>
          </a:p>
        </p:txBody>
      </p:sp>
      <p:sp>
        <p:nvSpPr>
          <p:cNvPr id="898" name="Google Shape;898;p48"/>
          <p:cNvSpPr/>
          <p:nvPr/>
        </p:nvSpPr>
        <p:spPr>
          <a:xfrm rot="-9900040" flipH="1">
            <a:off x="-9957464" y="-9212350"/>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11.png">
            <a:extLst>
              <a:ext uri="{FF2B5EF4-FFF2-40B4-BE49-F238E27FC236}">
                <a16:creationId xmlns:a16="http://schemas.microsoft.com/office/drawing/2014/main" id="{D873F06F-218E-4D7F-875F-E039CB93B80A}"/>
              </a:ext>
            </a:extLst>
          </p:cNvPr>
          <p:cNvPicPr>
            <a:picLocks noChangeAspect="1"/>
          </p:cNvPicPr>
          <p:nvPr/>
        </p:nvPicPr>
        <p:blipFill>
          <a:blip r:embed="rId3" cstate="print"/>
          <a:stretch>
            <a:fillRect/>
          </a:stretch>
        </p:blipFill>
        <p:spPr>
          <a:xfrm>
            <a:off x="2474328" y="1304015"/>
            <a:ext cx="4486664" cy="24012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Output</a:t>
            </a:r>
            <a:r>
              <a:rPr lang="en-US" sz="2400" spc="-15" dirty="0">
                <a:effectLst/>
                <a:latin typeface="Arial MT"/>
                <a:ea typeface="Arial MT"/>
                <a:cs typeface="Arial MT"/>
              </a:rPr>
              <a:t> </a:t>
            </a:r>
            <a:r>
              <a:rPr lang="en-US" sz="2400" spc="-5" dirty="0">
                <a:effectLst/>
                <a:latin typeface="Arial MT"/>
                <a:ea typeface="Arial MT"/>
                <a:cs typeface="Arial MT"/>
              </a:rPr>
              <a:t>Option 5</a:t>
            </a:r>
            <a:br>
              <a:rPr lang="en-MY" sz="1800" spc="-5" dirty="0">
                <a:effectLst/>
                <a:latin typeface="Arial MT"/>
                <a:ea typeface="Arial MT"/>
                <a:cs typeface="Arial MT"/>
              </a:rPr>
            </a:br>
            <a:endParaRPr dirty="0"/>
          </a:p>
        </p:txBody>
      </p:sp>
      <p:sp>
        <p:nvSpPr>
          <p:cNvPr id="925" name="Google Shape;925;p49"/>
          <p:cNvSpPr/>
          <p:nvPr/>
        </p:nvSpPr>
        <p:spPr>
          <a:xfrm>
            <a:off x="4891625" y="1283745"/>
            <a:ext cx="852413" cy="83621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image19.png">
            <a:extLst>
              <a:ext uri="{FF2B5EF4-FFF2-40B4-BE49-F238E27FC236}">
                <a16:creationId xmlns:a16="http://schemas.microsoft.com/office/drawing/2014/main" id="{95EC484A-BA44-0DA3-1481-3F094359CABE}"/>
              </a:ext>
            </a:extLst>
          </p:cNvPr>
          <p:cNvPicPr>
            <a:picLocks noChangeAspect="1"/>
          </p:cNvPicPr>
          <p:nvPr/>
        </p:nvPicPr>
        <p:blipFill>
          <a:blip r:embed="rId3" cstate="print"/>
          <a:stretch>
            <a:fillRect/>
          </a:stretch>
        </p:blipFill>
        <p:spPr>
          <a:xfrm>
            <a:off x="2548829" y="1255418"/>
            <a:ext cx="4046342" cy="23708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9207C3C-A765-36D4-65E3-9F0278590C4C}"/>
              </a:ext>
            </a:extLst>
          </p:cNvPr>
          <p:cNvSpPr>
            <a:spLocks noGrp="1"/>
          </p:cNvSpPr>
          <p:nvPr>
            <p:ph type="subTitle" idx="3"/>
          </p:nvPr>
        </p:nvSpPr>
        <p:spPr>
          <a:xfrm>
            <a:off x="135173" y="814773"/>
            <a:ext cx="8603311" cy="4098139"/>
          </a:xfrm>
        </p:spPr>
        <p:txBody>
          <a:bodyPr/>
          <a:lstStyle/>
          <a:p>
            <a:r>
              <a:rPr lang="en-GB" sz="1600" b="1" dirty="0">
                <a:latin typeface="Krub"/>
                <a:cs typeface="Krub"/>
                <a:sym typeface="Krub"/>
              </a:rPr>
              <a:t>Question :</a:t>
            </a:r>
          </a:p>
          <a:p>
            <a:endParaRPr lang="en-GB" sz="1200" dirty="0">
              <a:latin typeface="Krub"/>
              <a:cs typeface="Krub"/>
              <a:sym typeface="Krub"/>
            </a:endParaRPr>
          </a:p>
          <a:p>
            <a:pPr algn="l"/>
            <a:br>
              <a:rPr lang="en-GB" sz="1200" dirty="0"/>
            </a:br>
            <a:r>
              <a:rPr lang="en-US" sz="1400" dirty="0"/>
              <a:t>As a junior Python programmer from IT Tech </a:t>
            </a:r>
            <a:r>
              <a:rPr lang="en-US" sz="1400" dirty="0" err="1"/>
              <a:t>Sdn</a:t>
            </a:r>
            <a:r>
              <a:rPr lang="en-US" sz="1400" dirty="0"/>
              <a:t> </a:t>
            </a:r>
            <a:r>
              <a:rPr lang="en-US" sz="1400" dirty="0" err="1"/>
              <a:t>Bhd</a:t>
            </a:r>
            <a:r>
              <a:rPr lang="en-US" sz="1400" dirty="0"/>
              <a:t> has been assign to construct a simple system to store customer car wash record at Clean Car Wash. IT Tech </a:t>
            </a:r>
            <a:r>
              <a:rPr lang="en-US" sz="1400" dirty="0" err="1"/>
              <a:t>Sdn</a:t>
            </a:r>
            <a:r>
              <a:rPr lang="en-US" sz="1400" dirty="0"/>
              <a:t> </a:t>
            </a:r>
            <a:r>
              <a:rPr lang="en-US" sz="1400" dirty="0" err="1"/>
              <a:t>Bhd</a:t>
            </a:r>
            <a:r>
              <a:rPr lang="en-US" sz="1400" dirty="0"/>
              <a:t> is a leading IT company located in </a:t>
            </a:r>
            <a:r>
              <a:rPr lang="en-US" sz="1400" dirty="0" err="1"/>
              <a:t>Pulau</a:t>
            </a:r>
            <a:r>
              <a:rPr lang="en-US" sz="1400" dirty="0"/>
              <a:t> Pinang. The prospect of the company is designing web application, android system management and ICT consultant and training. The Clean Car Wash company is one of the IT Tech </a:t>
            </a:r>
            <a:r>
              <a:rPr lang="en-US" sz="1400" dirty="0" err="1"/>
              <a:t>Sdn</a:t>
            </a:r>
            <a:r>
              <a:rPr lang="en-US" sz="1400" dirty="0"/>
              <a:t> </a:t>
            </a:r>
            <a:r>
              <a:rPr lang="en-US" sz="1400" dirty="0" err="1"/>
              <a:t>Bhd</a:t>
            </a:r>
            <a:r>
              <a:rPr lang="en-US" sz="1400" dirty="0"/>
              <a:t> client. </a:t>
            </a:r>
          </a:p>
          <a:p>
            <a:pPr algn="l"/>
            <a:endParaRPr lang="en-US" sz="1400" dirty="0">
              <a:latin typeface="Krub"/>
              <a:cs typeface="Krub"/>
              <a:sym typeface="Krub"/>
            </a:endParaRPr>
          </a:p>
          <a:p>
            <a:pPr algn="l"/>
            <a:r>
              <a:rPr lang="en-US" sz="1400" dirty="0"/>
              <a:t>After discussion with the client, the requirements that you required to fulfill as descriptions below. </a:t>
            </a:r>
          </a:p>
          <a:p>
            <a:pPr algn="l"/>
            <a:endParaRPr lang="en-US" sz="1400" dirty="0"/>
          </a:p>
          <a:p>
            <a:pPr algn="l">
              <a:lnSpc>
                <a:spcPct val="150000"/>
              </a:lnSpc>
            </a:pPr>
            <a:r>
              <a:rPr lang="en-US" sz="1400" dirty="0"/>
              <a:t>• The basic requirements given by Clean Car Wash company for the system to be developed as follows:</a:t>
            </a:r>
          </a:p>
          <a:p>
            <a:pPr algn="l">
              <a:lnSpc>
                <a:spcPct val="150000"/>
              </a:lnSpc>
            </a:pPr>
            <a:r>
              <a:rPr lang="en-US" sz="1400" dirty="0"/>
              <a:t>• The system should be able to insert new car record and owner information. If the record successfully inserts, prompt a message to show the status of record either successful or failed. Then, go back to main menu. </a:t>
            </a:r>
          </a:p>
          <a:p>
            <a:pPr algn="l">
              <a:lnSpc>
                <a:spcPct val="150000"/>
              </a:lnSpc>
            </a:pPr>
            <a:r>
              <a:rPr lang="en-US" sz="1400" dirty="0"/>
              <a:t>• Display all the records of car register in the system. </a:t>
            </a:r>
          </a:p>
          <a:p>
            <a:pPr algn="l">
              <a:lnSpc>
                <a:spcPct val="150000"/>
              </a:lnSpc>
            </a:pPr>
            <a:r>
              <a:rPr lang="en-US" sz="1400" dirty="0"/>
              <a:t>• Update car wash information by choosing the car wash service either inner wash, outer wash or both. Update</a:t>
            </a:r>
          </a:p>
          <a:p>
            <a:pPr algn="l">
              <a:lnSpc>
                <a:spcPct val="150000"/>
              </a:lnSpc>
            </a:pPr>
            <a:r>
              <a:rPr lang="en-US" sz="1400" dirty="0"/>
              <a:t>   car wash information based on car plate number. </a:t>
            </a:r>
            <a:endParaRPr lang="en-GB" sz="1400" dirty="0">
              <a:latin typeface="Krub"/>
              <a:cs typeface="Krub"/>
              <a:sym typeface="Krub"/>
            </a:endParaRPr>
          </a:p>
        </p:txBody>
      </p:sp>
    </p:spTree>
    <p:extLst>
      <p:ext uri="{BB962C8B-B14F-4D97-AF65-F5344CB8AC3E}">
        <p14:creationId xmlns:p14="http://schemas.microsoft.com/office/powerpoint/2010/main" val="115612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71" name="Google Shape;97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Output exit system</a:t>
            </a:r>
            <a:br>
              <a:rPr lang="en-MY" sz="1800" spc="-5" dirty="0">
                <a:effectLst/>
                <a:latin typeface="Arial MT"/>
                <a:ea typeface="Arial MT"/>
                <a:cs typeface="Arial MT"/>
              </a:rPr>
            </a:br>
            <a:endParaRPr dirty="0"/>
          </a:p>
        </p:txBody>
      </p:sp>
      <p:pic>
        <p:nvPicPr>
          <p:cNvPr id="2" name="image20.png">
            <a:extLst>
              <a:ext uri="{FF2B5EF4-FFF2-40B4-BE49-F238E27FC236}">
                <a16:creationId xmlns:a16="http://schemas.microsoft.com/office/drawing/2014/main" id="{82DBAF29-F2FD-2EF6-61AD-F93C15225E7C}"/>
              </a:ext>
            </a:extLst>
          </p:cNvPr>
          <p:cNvPicPr>
            <a:picLocks noChangeAspect="1"/>
          </p:cNvPicPr>
          <p:nvPr/>
        </p:nvPicPr>
        <p:blipFill>
          <a:blip r:embed="rId3" cstate="print"/>
          <a:stretch>
            <a:fillRect/>
          </a:stretch>
        </p:blipFill>
        <p:spPr>
          <a:xfrm>
            <a:off x="2695492" y="1137031"/>
            <a:ext cx="3912042" cy="28694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61"/>
          <p:cNvSpPr txBox="1">
            <a:spLocks noGrp="1"/>
          </p:cNvSpPr>
          <p:nvPr>
            <p:ph type="title"/>
          </p:nvPr>
        </p:nvSpPr>
        <p:spPr>
          <a:xfrm>
            <a:off x="2652300" y="1399885"/>
            <a:ext cx="38394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dirty="0"/>
              <a:t>Thanks!</a:t>
            </a:r>
            <a:endParaRPr sz="7000" dirty="0"/>
          </a:p>
        </p:txBody>
      </p:sp>
      <p:pic>
        <p:nvPicPr>
          <p:cNvPr id="1312" name="Google Shape;1312;p61"/>
          <p:cNvPicPr preferRelativeResize="0"/>
          <p:nvPr/>
        </p:nvPicPr>
        <p:blipFill>
          <a:blip r:embed="rId3">
            <a:alphaModFix amt="80000"/>
          </a:blip>
          <a:stretch>
            <a:fillRect/>
          </a:stretch>
        </p:blipFill>
        <p:spPr>
          <a:xfrm rot="2700000" flipH="1">
            <a:off x="27375311" y="2267026"/>
            <a:ext cx="2704278" cy="21536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3" name="TextBox 2">
            <a:extLst>
              <a:ext uri="{FF2B5EF4-FFF2-40B4-BE49-F238E27FC236}">
                <a16:creationId xmlns:a16="http://schemas.microsoft.com/office/drawing/2014/main" id="{1F060139-67A5-8360-FA0D-7FEEB31FF4DB}"/>
              </a:ext>
            </a:extLst>
          </p:cNvPr>
          <p:cNvSpPr txBox="1"/>
          <p:nvPr/>
        </p:nvSpPr>
        <p:spPr>
          <a:xfrm flipH="1">
            <a:off x="2926080" y="256765"/>
            <a:ext cx="3530379" cy="307777"/>
          </a:xfrm>
          <a:prstGeom prst="rect">
            <a:avLst/>
          </a:prstGeom>
          <a:noFill/>
        </p:spPr>
        <p:txBody>
          <a:bodyPr wrap="square" rtlCol="0">
            <a:spAutoFit/>
          </a:bodyPr>
          <a:lstStyle/>
          <a:p>
            <a:r>
              <a:rPr lang="en-US" b="1" dirty="0"/>
              <a:t>Table 1: Car Wash Information</a:t>
            </a:r>
            <a:endParaRPr lang="en-MY" b="1" dirty="0"/>
          </a:p>
        </p:txBody>
      </p:sp>
      <p:graphicFrame>
        <p:nvGraphicFramePr>
          <p:cNvPr id="4" name="Table 4">
            <a:extLst>
              <a:ext uri="{FF2B5EF4-FFF2-40B4-BE49-F238E27FC236}">
                <a16:creationId xmlns:a16="http://schemas.microsoft.com/office/drawing/2014/main" id="{276C8720-2E97-C787-08A3-2BEAFC80D24B}"/>
              </a:ext>
            </a:extLst>
          </p:cNvPr>
          <p:cNvGraphicFramePr>
            <a:graphicFrameLocks noGrp="1"/>
          </p:cNvGraphicFramePr>
          <p:nvPr>
            <p:extLst>
              <p:ext uri="{D42A27DB-BD31-4B8C-83A1-F6EECF244321}">
                <p14:modId xmlns:p14="http://schemas.microsoft.com/office/powerpoint/2010/main" val="3936733217"/>
              </p:ext>
            </p:extLst>
          </p:nvPr>
        </p:nvGraphicFramePr>
        <p:xfrm>
          <a:off x="897467" y="654087"/>
          <a:ext cx="7044264" cy="1596864"/>
        </p:xfrm>
        <a:graphic>
          <a:graphicData uri="http://schemas.openxmlformats.org/drawingml/2006/table">
            <a:tbl>
              <a:tblPr firstRow="1" bandRow="1">
                <a:tableStyleId>{AB204690-CBA6-400E-80DE-0AD45BECD0F6}</a:tableStyleId>
              </a:tblPr>
              <a:tblGrid>
                <a:gridCol w="1566333">
                  <a:extLst>
                    <a:ext uri="{9D8B030D-6E8A-4147-A177-3AD203B41FA5}">
                      <a16:colId xmlns:a16="http://schemas.microsoft.com/office/drawing/2014/main" val="3637879686"/>
                    </a:ext>
                  </a:extLst>
                </a:gridCol>
                <a:gridCol w="1617134">
                  <a:extLst>
                    <a:ext uri="{9D8B030D-6E8A-4147-A177-3AD203B41FA5}">
                      <a16:colId xmlns:a16="http://schemas.microsoft.com/office/drawing/2014/main" val="3732182944"/>
                    </a:ext>
                  </a:extLst>
                </a:gridCol>
                <a:gridCol w="1676400">
                  <a:extLst>
                    <a:ext uri="{9D8B030D-6E8A-4147-A177-3AD203B41FA5}">
                      <a16:colId xmlns:a16="http://schemas.microsoft.com/office/drawing/2014/main" val="1913057398"/>
                    </a:ext>
                  </a:extLst>
                </a:gridCol>
                <a:gridCol w="2184397">
                  <a:extLst>
                    <a:ext uri="{9D8B030D-6E8A-4147-A177-3AD203B41FA5}">
                      <a16:colId xmlns:a16="http://schemas.microsoft.com/office/drawing/2014/main" val="644812839"/>
                    </a:ext>
                  </a:extLst>
                </a:gridCol>
              </a:tblGrid>
              <a:tr h="502410">
                <a:tc>
                  <a:txBody>
                    <a:bodyPr/>
                    <a:lstStyle/>
                    <a:p>
                      <a:pPr algn="ctr"/>
                      <a:r>
                        <a:rPr lang="en-US" b="1" dirty="0"/>
                        <a:t>Type of Car</a:t>
                      </a:r>
                      <a:endParaRPr lang="en-MY" b="1" dirty="0"/>
                    </a:p>
                  </a:txBody>
                  <a:tcPr/>
                </a:tc>
                <a:tc>
                  <a:txBody>
                    <a:bodyPr/>
                    <a:lstStyle/>
                    <a:p>
                      <a:pPr algn="ctr"/>
                      <a:r>
                        <a:rPr lang="en-US" b="1" dirty="0"/>
                        <a:t>Wash (RM)</a:t>
                      </a:r>
                      <a:endParaRPr lang="en-MY" b="1" dirty="0"/>
                    </a:p>
                  </a:txBody>
                  <a:tcPr/>
                </a:tc>
                <a:tc>
                  <a:txBody>
                    <a:bodyPr/>
                    <a:lstStyle/>
                    <a:p>
                      <a:pPr algn="ctr"/>
                      <a:r>
                        <a:rPr lang="en-US" b="1" dirty="0"/>
                        <a:t>Vacuum (RM)</a:t>
                      </a:r>
                      <a:endParaRPr lang="en-MY" b="1" dirty="0"/>
                    </a:p>
                  </a:txBody>
                  <a:tcPr/>
                </a:tc>
                <a:tc>
                  <a:txBody>
                    <a:bodyPr/>
                    <a:lstStyle/>
                    <a:p>
                      <a:pPr algn="ctr"/>
                      <a:r>
                        <a:rPr lang="en-US" b="1" dirty="0"/>
                        <a:t>Wash and Vacuum (Rm)</a:t>
                      </a:r>
                      <a:endParaRPr lang="en-MY" b="1" dirty="0"/>
                    </a:p>
                  </a:txBody>
                  <a:tcPr/>
                </a:tc>
                <a:extLst>
                  <a:ext uri="{0D108BD9-81ED-4DB2-BD59-A6C34878D82A}">
                    <a16:rowId xmlns:a16="http://schemas.microsoft.com/office/drawing/2014/main" val="4211000882"/>
                  </a:ext>
                </a:extLst>
              </a:tr>
              <a:tr h="359568">
                <a:tc>
                  <a:txBody>
                    <a:bodyPr/>
                    <a:lstStyle/>
                    <a:p>
                      <a:r>
                        <a:rPr lang="en-US" dirty="0"/>
                        <a:t>Sedan</a:t>
                      </a:r>
                      <a:endParaRPr lang="en-MY" dirty="0"/>
                    </a:p>
                  </a:txBody>
                  <a:tcPr/>
                </a:tc>
                <a:tc>
                  <a:txBody>
                    <a:bodyPr/>
                    <a:lstStyle/>
                    <a:p>
                      <a:pPr algn="ctr"/>
                      <a:r>
                        <a:rPr lang="en-US" dirty="0"/>
                        <a:t>8</a:t>
                      </a:r>
                      <a:endParaRPr lang="en-MY" dirty="0"/>
                    </a:p>
                  </a:txBody>
                  <a:tcPr/>
                </a:tc>
                <a:tc>
                  <a:txBody>
                    <a:bodyPr/>
                    <a:lstStyle/>
                    <a:p>
                      <a:pPr algn="ctr"/>
                      <a:r>
                        <a:rPr lang="en-US" dirty="0"/>
                        <a:t>4</a:t>
                      </a:r>
                      <a:endParaRPr lang="en-MY" dirty="0"/>
                    </a:p>
                  </a:txBody>
                  <a:tcPr/>
                </a:tc>
                <a:tc>
                  <a:txBody>
                    <a:bodyPr/>
                    <a:lstStyle/>
                    <a:p>
                      <a:pPr algn="ctr"/>
                      <a:r>
                        <a:rPr lang="en-US" dirty="0"/>
                        <a:t>12</a:t>
                      </a:r>
                      <a:endParaRPr lang="en-MY" dirty="0"/>
                    </a:p>
                  </a:txBody>
                  <a:tcPr/>
                </a:tc>
                <a:extLst>
                  <a:ext uri="{0D108BD9-81ED-4DB2-BD59-A6C34878D82A}">
                    <a16:rowId xmlns:a16="http://schemas.microsoft.com/office/drawing/2014/main" val="3836607106"/>
                  </a:ext>
                </a:extLst>
              </a:tr>
              <a:tr h="359568">
                <a:tc>
                  <a:txBody>
                    <a:bodyPr/>
                    <a:lstStyle/>
                    <a:p>
                      <a:r>
                        <a:rPr lang="en-US" dirty="0"/>
                        <a:t>MPV</a:t>
                      </a:r>
                      <a:endParaRPr lang="en-MY" dirty="0"/>
                    </a:p>
                  </a:txBody>
                  <a:tcPr/>
                </a:tc>
                <a:tc>
                  <a:txBody>
                    <a:bodyPr/>
                    <a:lstStyle/>
                    <a:p>
                      <a:pPr algn="ctr"/>
                      <a:r>
                        <a:rPr lang="en-US" dirty="0"/>
                        <a:t>12</a:t>
                      </a:r>
                      <a:endParaRPr lang="en-MY" dirty="0"/>
                    </a:p>
                  </a:txBody>
                  <a:tcPr/>
                </a:tc>
                <a:tc>
                  <a:txBody>
                    <a:bodyPr/>
                    <a:lstStyle/>
                    <a:p>
                      <a:pPr algn="ctr"/>
                      <a:r>
                        <a:rPr lang="en-US" dirty="0"/>
                        <a:t>5</a:t>
                      </a:r>
                      <a:endParaRPr lang="en-MY" dirty="0"/>
                    </a:p>
                  </a:txBody>
                  <a:tcPr/>
                </a:tc>
                <a:tc>
                  <a:txBody>
                    <a:bodyPr/>
                    <a:lstStyle/>
                    <a:p>
                      <a:pPr algn="ctr"/>
                      <a:r>
                        <a:rPr lang="en-US" dirty="0"/>
                        <a:t>17</a:t>
                      </a:r>
                      <a:endParaRPr lang="en-MY" dirty="0"/>
                    </a:p>
                  </a:txBody>
                  <a:tcPr/>
                </a:tc>
                <a:extLst>
                  <a:ext uri="{0D108BD9-81ED-4DB2-BD59-A6C34878D82A}">
                    <a16:rowId xmlns:a16="http://schemas.microsoft.com/office/drawing/2014/main" val="3749318544"/>
                  </a:ext>
                </a:extLst>
              </a:tr>
              <a:tr h="359568">
                <a:tc>
                  <a:txBody>
                    <a:bodyPr/>
                    <a:lstStyle/>
                    <a:p>
                      <a:r>
                        <a:rPr lang="en-US" dirty="0"/>
                        <a:t>SUV</a:t>
                      </a:r>
                      <a:endParaRPr lang="en-MY" dirty="0"/>
                    </a:p>
                  </a:txBody>
                  <a:tcPr/>
                </a:tc>
                <a:tc>
                  <a:txBody>
                    <a:bodyPr/>
                    <a:lstStyle/>
                    <a:p>
                      <a:pPr algn="ctr"/>
                      <a:r>
                        <a:rPr lang="en-US" dirty="0"/>
                        <a:t>13</a:t>
                      </a:r>
                      <a:endParaRPr lang="en-MY" dirty="0"/>
                    </a:p>
                  </a:txBody>
                  <a:tcPr/>
                </a:tc>
                <a:tc>
                  <a:txBody>
                    <a:bodyPr/>
                    <a:lstStyle/>
                    <a:p>
                      <a:pPr algn="ctr"/>
                      <a:r>
                        <a:rPr lang="en-US" dirty="0"/>
                        <a:t>5</a:t>
                      </a:r>
                      <a:endParaRPr lang="en-MY" dirty="0"/>
                    </a:p>
                  </a:txBody>
                  <a:tcPr/>
                </a:tc>
                <a:tc>
                  <a:txBody>
                    <a:bodyPr/>
                    <a:lstStyle/>
                    <a:p>
                      <a:pPr algn="ctr"/>
                      <a:r>
                        <a:rPr lang="en-US" dirty="0"/>
                        <a:t>18</a:t>
                      </a:r>
                      <a:endParaRPr lang="en-MY" dirty="0"/>
                    </a:p>
                  </a:txBody>
                  <a:tcPr/>
                </a:tc>
                <a:extLst>
                  <a:ext uri="{0D108BD9-81ED-4DB2-BD59-A6C34878D82A}">
                    <a16:rowId xmlns:a16="http://schemas.microsoft.com/office/drawing/2014/main" val="2388696816"/>
                  </a:ext>
                </a:extLst>
              </a:tr>
            </a:tbl>
          </a:graphicData>
        </a:graphic>
      </p:graphicFrame>
      <p:sp>
        <p:nvSpPr>
          <p:cNvPr id="5" name="TextBox 4">
            <a:extLst>
              <a:ext uri="{FF2B5EF4-FFF2-40B4-BE49-F238E27FC236}">
                <a16:creationId xmlns:a16="http://schemas.microsoft.com/office/drawing/2014/main" id="{892AF6C8-462A-09C6-2579-4E65AA70BF08}"/>
              </a:ext>
            </a:extLst>
          </p:cNvPr>
          <p:cNvSpPr txBox="1"/>
          <p:nvPr/>
        </p:nvSpPr>
        <p:spPr>
          <a:xfrm>
            <a:off x="347134" y="2485424"/>
            <a:ext cx="8178799" cy="2246769"/>
          </a:xfrm>
          <a:prstGeom prst="rect">
            <a:avLst/>
          </a:prstGeom>
          <a:noFill/>
        </p:spPr>
        <p:txBody>
          <a:bodyPr wrap="square" rtlCol="0" anchor="ctr">
            <a:spAutoFit/>
          </a:bodyPr>
          <a:lstStyle/>
          <a:p>
            <a:pPr>
              <a:lnSpc>
                <a:spcPct val="150000"/>
              </a:lnSpc>
            </a:pPr>
            <a:r>
              <a:rPr lang="en-US" dirty="0"/>
              <a:t>•   Delete car wash record when needed by the system. </a:t>
            </a:r>
          </a:p>
          <a:p>
            <a:pPr>
              <a:lnSpc>
                <a:spcPct val="150000"/>
              </a:lnSpc>
            </a:pPr>
            <a:r>
              <a:rPr lang="en-US" dirty="0"/>
              <a:t>•   The system should be able to repeat the previous requirement until when the owner of the system       demands so. </a:t>
            </a:r>
          </a:p>
          <a:p>
            <a:pPr>
              <a:lnSpc>
                <a:spcPct val="150000"/>
              </a:lnSpc>
            </a:pPr>
            <a:r>
              <a:rPr lang="en-US" dirty="0"/>
              <a:t>•   The system should be able to count the total income from the system.</a:t>
            </a:r>
          </a:p>
          <a:p>
            <a:endParaRPr lang="en-US" dirty="0"/>
          </a:p>
          <a:p>
            <a:r>
              <a:rPr lang="en-US" dirty="0"/>
              <a:t>Using your knowledge on Python Programming, develop the system based on the basic requirements stated above. Your system application should use function, database, modules or package and also need to use at least one Exception Handling. </a:t>
            </a:r>
            <a:endParaRPr lang="en-MY"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p:nvPr/>
        </p:nvSpPr>
        <p:spPr>
          <a:xfrm>
            <a:off x="2007650" y="2152073"/>
            <a:ext cx="1104810" cy="108381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4"/>
          <p:cNvGrpSpPr/>
          <p:nvPr/>
        </p:nvGrpSpPr>
        <p:grpSpPr>
          <a:xfrm>
            <a:off x="14821745" y="-11272284"/>
            <a:ext cx="7434631" cy="3914060"/>
            <a:chOff x="14821745" y="-11272284"/>
            <a:chExt cx="7434631" cy="3914060"/>
          </a:xfrm>
        </p:grpSpPr>
        <p:sp>
          <p:nvSpPr>
            <p:cNvPr id="499" name="Google Shape;499;p34"/>
            <p:cNvSpPr/>
            <p:nvPr/>
          </p:nvSpPr>
          <p:spPr>
            <a:xfrm rot="-9601055" flipH="1">
              <a:off x="14844252" y="-10500299"/>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9475604" flipH="1">
              <a:off x="15600829" y="-9913101"/>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A6B1A2D2-20C4-1AC0-C24D-73AE7FA77933}"/>
              </a:ext>
            </a:extLst>
          </p:cNvPr>
          <p:cNvSpPr txBox="1"/>
          <p:nvPr/>
        </p:nvSpPr>
        <p:spPr>
          <a:xfrm>
            <a:off x="829733" y="1109134"/>
            <a:ext cx="7222067" cy="962573"/>
          </a:xfrm>
          <a:prstGeom prst="rect">
            <a:avLst/>
          </a:prstGeom>
          <a:noFill/>
        </p:spPr>
        <p:txBody>
          <a:bodyPr wrap="square" rtlCol="0">
            <a:spAutoFit/>
          </a:bodyPr>
          <a:lstStyle/>
          <a:p>
            <a:r>
              <a:rPr lang="en-US" dirty="0"/>
              <a:t>The main menu of the system should accept input from user on which the user key in the choice they would like to do based on the Figure 1. Complete the Clean Car Wash system by referring the features stated earlier. At least four (4) rows of data insert into the database.</a:t>
            </a:r>
            <a:endParaRPr lang="en-MY"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title"/>
          </p:nvPr>
        </p:nvSpPr>
        <p:spPr>
          <a:xfrm>
            <a:off x="2162099" y="154987"/>
            <a:ext cx="48198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2400" dirty="0">
                <a:solidFill>
                  <a:schemeClr val="tx1">
                    <a:lumMod val="50000"/>
                  </a:schemeClr>
                </a:solidFill>
              </a:rPr>
              <a:t>Connection to MySQL </a:t>
            </a:r>
            <a:endParaRPr sz="2400" dirty="0">
              <a:solidFill>
                <a:schemeClr val="tx1">
                  <a:lumMod val="50000"/>
                </a:schemeClr>
              </a:solidFill>
            </a:endParaRPr>
          </a:p>
        </p:txBody>
      </p:sp>
      <p:pic>
        <p:nvPicPr>
          <p:cNvPr id="4" name="Picture 3">
            <a:extLst>
              <a:ext uri="{FF2B5EF4-FFF2-40B4-BE49-F238E27FC236}">
                <a16:creationId xmlns:a16="http://schemas.microsoft.com/office/drawing/2014/main" id="{D5E20D66-C669-43FB-85F8-D60DEDF51746}"/>
              </a:ext>
            </a:extLst>
          </p:cNvPr>
          <p:cNvPicPr>
            <a:picLocks noChangeAspect="1"/>
          </p:cNvPicPr>
          <p:nvPr/>
        </p:nvPicPr>
        <p:blipFill>
          <a:blip r:embed="rId3"/>
          <a:stretch>
            <a:fillRect/>
          </a:stretch>
        </p:blipFill>
        <p:spPr>
          <a:xfrm>
            <a:off x="2509836" y="996787"/>
            <a:ext cx="4124325" cy="1190625"/>
          </a:xfrm>
          <a:prstGeom prst="rect">
            <a:avLst/>
          </a:prstGeom>
        </p:spPr>
      </p:pic>
      <p:pic>
        <p:nvPicPr>
          <p:cNvPr id="5" name="Picture 4">
            <a:extLst>
              <a:ext uri="{FF2B5EF4-FFF2-40B4-BE49-F238E27FC236}">
                <a16:creationId xmlns:a16="http://schemas.microsoft.com/office/drawing/2014/main" id="{5D18D56F-D8CA-457E-A082-7C24EF8D73E7}"/>
              </a:ext>
            </a:extLst>
          </p:cNvPr>
          <p:cNvPicPr>
            <a:picLocks noChangeAspect="1"/>
          </p:cNvPicPr>
          <p:nvPr/>
        </p:nvPicPr>
        <p:blipFill>
          <a:blip r:embed="rId4"/>
          <a:stretch>
            <a:fillRect/>
          </a:stretch>
        </p:blipFill>
        <p:spPr>
          <a:xfrm>
            <a:off x="1904998" y="2656831"/>
            <a:ext cx="5334000" cy="228600"/>
          </a:xfrm>
          <a:prstGeom prst="rect">
            <a:avLst/>
          </a:prstGeom>
        </p:spPr>
      </p:pic>
    </p:spTree>
    <p:extLst>
      <p:ext uri="{BB962C8B-B14F-4D97-AF65-F5344CB8AC3E}">
        <p14:creationId xmlns:p14="http://schemas.microsoft.com/office/powerpoint/2010/main" val="221407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title"/>
          </p:nvPr>
        </p:nvSpPr>
        <p:spPr>
          <a:xfrm>
            <a:off x="2162099" y="154987"/>
            <a:ext cx="48198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2400" dirty="0">
                <a:solidFill>
                  <a:schemeClr val="tx1">
                    <a:lumMod val="50000"/>
                  </a:schemeClr>
                </a:solidFill>
              </a:rPr>
              <a:t>1. Create the Database</a:t>
            </a:r>
            <a:endParaRPr sz="2400" dirty="0">
              <a:solidFill>
                <a:schemeClr val="tx1">
                  <a:lumMod val="50000"/>
                </a:schemeClr>
              </a:solidFill>
            </a:endParaRPr>
          </a:p>
        </p:txBody>
      </p:sp>
      <p:pic>
        <p:nvPicPr>
          <p:cNvPr id="2" name="image2.jpeg" descr="Text  Description automatically generated">
            <a:extLst>
              <a:ext uri="{FF2B5EF4-FFF2-40B4-BE49-F238E27FC236}">
                <a16:creationId xmlns:a16="http://schemas.microsoft.com/office/drawing/2014/main" id="{C19B3E7A-5062-F65C-42EE-F607B614E043}"/>
              </a:ext>
            </a:extLst>
          </p:cNvPr>
          <p:cNvPicPr>
            <a:picLocks noChangeAspect="1"/>
          </p:cNvPicPr>
          <p:nvPr/>
        </p:nvPicPr>
        <p:blipFill>
          <a:blip r:embed="rId3" cstate="print"/>
          <a:stretch>
            <a:fillRect/>
          </a:stretch>
        </p:blipFill>
        <p:spPr>
          <a:xfrm>
            <a:off x="1509760" y="1251710"/>
            <a:ext cx="6756647" cy="1533504"/>
          </a:xfrm>
          <a:prstGeom prst="rect">
            <a:avLst/>
          </a:prstGeom>
        </p:spPr>
      </p:pic>
      <p:pic>
        <p:nvPicPr>
          <p:cNvPr id="3" name="image3.jpeg">
            <a:extLst>
              <a:ext uri="{FF2B5EF4-FFF2-40B4-BE49-F238E27FC236}">
                <a16:creationId xmlns:a16="http://schemas.microsoft.com/office/drawing/2014/main" id="{5A7624DF-45A9-7623-017A-149BA1A332F6}"/>
              </a:ext>
            </a:extLst>
          </p:cNvPr>
          <p:cNvPicPr>
            <a:picLocks noChangeAspect="1"/>
          </p:cNvPicPr>
          <p:nvPr/>
        </p:nvPicPr>
        <p:blipFill>
          <a:blip r:embed="rId4" cstate="print"/>
          <a:stretch>
            <a:fillRect/>
          </a:stretch>
        </p:blipFill>
        <p:spPr>
          <a:xfrm>
            <a:off x="1509760" y="3040137"/>
            <a:ext cx="2287134" cy="9379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8" name="TextBox 7">
            <a:extLst>
              <a:ext uri="{FF2B5EF4-FFF2-40B4-BE49-F238E27FC236}">
                <a16:creationId xmlns:a16="http://schemas.microsoft.com/office/drawing/2014/main" id="{ACCDB07D-534A-AFAF-4E1E-15A339A141CD}"/>
              </a:ext>
            </a:extLst>
          </p:cNvPr>
          <p:cNvSpPr txBox="1"/>
          <p:nvPr/>
        </p:nvSpPr>
        <p:spPr>
          <a:xfrm>
            <a:off x="3124199" y="186265"/>
            <a:ext cx="4699000" cy="461665"/>
          </a:xfrm>
          <a:prstGeom prst="rect">
            <a:avLst/>
          </a:prstGeom>
          <a:noFill/>
        </p:spPr>
        <p:txBody>
          <a:bodyPr wrap="square" rtlCol="0">
            <a:spAutoFit/>
          </a:bodyPr>
          <a:lstStyle/>
          <a:p>
            <a:r>
              <a:rPr lang="en-US" sz="2400" dirty="0">
                <a:effectLst/>
                <a:latin typeface="Arial MT"/>
                <a:ea typeface="Arial MT"/>
                <a:cs typeface="Arial MT"/>
              </a:rPr>
              <a:t>2.Create</a:t>
            </a:r>
            <a:r>
              <a:rPr lang="en-US" sz="2400" spc="-15" dirty="0">
                <a:effectLst/>
                <a:latin typeface="Arial MT"/>
                <a:ea typeface="Arial MT"/>
                <a:cs typeface="Arial MT"/>
              </a:rPr>
              <a:t> </a:t>
            </a:r>
            <a:r>
              <a:rPr lang="en-US" sz="2400" dirty="0">
                <a:effectLst/>
                <a:latin typeface="Arial MT"/>
                <a:ea typeface="Arial MT"/>
                <a:cs typeface="Arial MT"/>
              </a:rPr>
              <a:t>the</a:t>
            </a:r>
            <a:r>
              <a:rPr lang="en-US" sz="2400" spc="-10" dirty="0">
                <a:effectLst/>
                <a:latin typeface="Arial MT"/>
                <a:ea typeface="Arial MT"/>
                <a:cs typeface="Arial MT"/>
              </a:rPr>
              <a:t> </a:t>
            </a:r>
            <a:r>
              <a:rPr lang="en-US" sz="2400" dirty="0">
                <a:effectLst/>
                <a:latin typeface="Arial MT"/>
                <a:ea typeface="Arial MT"/>
                <a:cs typeface="Arial MT"/>
              </a:rPr>
              <a:t>table</a:t>
            </a:r>
            <a:endParaRPr lang="en-MY" sz="2400" dirty="0"/>
          </a:p>
        </p:txBody>
      </p:sp>
      <p:pic>
        <p:nvPicPr>
          <p:cNvPr id="10" name="image4.png">
            <a:extLst>
              <a:ext uri="{FF2B5EF4-FFF2-40B4-BE49-F238E27FC236}">
                <a16:creationId xmlns:a16="http://schemas.microsoft.com/office/drawing/2014/main" id="{9670A4F8-17D2-0124-88DB-F3E79FBD0427}"/>
              </a:ext>
            </a:extLst>
          </p:cNvPr>
          <p:cNvPicPr>
            <a:picLocks noChangeAspect="1"/>
          </p:cNvPicPr>
          <p:nvPr/>
        </p:nvPicPr>
        <p:blipFill>
          <a:blip r:embed="rId3" cstate="print"/>
          <a:stretch>
            <a:fillRect/>
          </a:stretch>
        </p:blipFill>
        <p:spPr>
          <a:xfrm>
            <a:off x="2590377" y="745067"/>
            <a:ext cx="2421636" cy="2498578"/>
          </a:xfrm>
          <a:prstGeom prst="rect">
            <a:avLst/>
          </a:prstGeom>
        </p:spPr>
      </p:pic>
      <p:pic>
        <p:nvPicPr>
          <p:cNvPr id="2" name="Picture 1">
            <a:extLst>
              <a:ext uri="{FF2B5EF4-FFF2-40B4-BE49-F238E27FC236}">
                <a16:creationId xmlns:a16="http://schemas.microsoft.com/office/drawing/2014/main" id="{EB5F24E3-296E-444F-B93B-F93335B4B8D0}"/>
              </a:ext>
            </a:extLst>
          </p:cNvPr>
          <p:cNvPicPr>
            <a:picLocks noChangeAspect="1"/>
          </p:cNvPicPr>
          <p:nvPr/>
        </p:nvPicPr>
        <p:blipFill>
          <a:blip r:embed="rId4"/>
          <a:stretch>
            <a:fillRect/>
          </a:stretch>
        </p:blipFill>
        <p:spPr>
          <a:xfrm>
            <a:off x="1035790" y="3813265"/>
            <a:ext cx="6343650" cy="619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41" name="Google Shape;541;p37"/>
          <p:cNvSpPr txBox="1">
            <a:spLocks noGrp="1"/>
          </p:cNvSpPr>
          <p:nvPr>
            <p:ph type="title"/>
          </p:nvPr>
        </p:nvSpPr>
        <p:spPr>
          <a:xfrm>
            <a:off x="720000" y="153023"/>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3. Main body</a:t>
            </a:r>
            <a:br>
              <a:rPr lang="en-MY" sz="1800" spc="-5" dirty="0">
                <a:effectLst/>
                <a:latin typeface="Arial MT"/>
                <a:ea typeface="Arial MT"/>
                <a:cs typeface="Arial MT"/>
              </a:rPr>
            </a:br>
            <a:endParaRPr dirty="0"/>
          </a:p>
        </p:txBody>
      </p:sp>
      <p:pic>
        <p:nvPicPr>
          <p:cNvPr id="6" name="Picture 5">
            <a:extLst>
              <a:ext uri="{FF2B5EF4-FFF2-40B4-BE49-F238E27FC236}">
                <a16:creationId xmlns:a16="http://schemas.microsoft.com/office/drawing/2014/main" id="{63A5DE93-F3E3-D706-13F8-2911DC2DE3A8}"/>
              </a:ext>
            </a:extLst>
          </p:cNvPr>
          <p:cNvPicPr>
            <a:picLocks noChangeAspect="1"/>
          </p:cNvPicPr>
          <p:nvPr/>
        </p:nvPicPr>
        <p:blipFill>
          <a:blip r:embed="rId3"/>
          <a:stretch>
            <a:fillRect/>
          </a:stretch>
        </p:blipFill>
        <p:spPr>
          <a:xfrm>
            <a:off x="1138737" y="924505"/>
            <a:ext cx="3212327" cy="2410823"/>
          </a:xfrm>
          <a:prstGeom prst="rect">
            <a:avLst/>
          </a:prstGeom>
        </p:spPr>
      </p:pic>
      <p:pic>
        <p:nvPicPr>
          <p:cNvPr id="9" name="Picture 8">
            <a:extLst>
              <a:ext uri="{FF2B5EF4-FFF2-40B4-BE49-F238E27FC236}">
                <a16:creationId xmlns:a16="http://schemas.microsoft.com/office/drawing/2014/main" id="{0EF67A43-5350-24EE-FE24-2A903E7FC29D}"/>
              </a:ext>
            </a:extLst>
          </p:cNvPr>
          <p:cNvPicPr>
            <a:picLocks noChangeAspect="1"/>
          </p:cNvPicPr>
          <p:nvPr/>
        </p:nvPicPr>
        <p:blipFill>
          <a:blip r:embed="rId4"/>
          <a:stretch>
            <a:fillRect/>
          </a:stretch>
        </p:blipFill>
        <p:spPr>
          <a:xfrm>
            <a:off x="4553364" y="1530443"/>
            <a:ext cx="3212327" cy="31677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8"/>
          <p:cNvSpPr txBox="1">
            <a:spLocks noGrp="1"/>
          </p:cNvSpPr>
          <p:nvPr>
            <p:ph type="title"/>
          </p:nvPr>
        </p:nvSpPr>
        <p:spPr>
          <a:xfrm>
            <a:off x="640486" y="301901"/>
            <a:ext cx="7704000" cy="572700"/>
          </a:xfrm>
          <a:prstGeom prst="rect">
            <a:avLst/>
          </a:prstGeom>
        </p:spPr>
        <p:txBody>
          <a:bodyPr spcFirstLastPara="1" wrap="square" lIns="91425" tIns="91425" rIns="91425" bIns="91425" anchor="t" anchorCtr="0">
            <a:noAutofit/>
          </a:bodyPr>
          <a:lstStyle/>
          <a:p>
            <a:r>
              <a:rPr lang="en-US" sz="2400" spc="-5" dirty="0">
                <a:effectLst/>
                <a:latin typeface="Arial MT"/>
                <a:ea typeface="Arial MT"/>
                <a:cs typeface="Arial MT"/>
              </a:rPr>
              <a:t>4. Option 1</a:t>
            </a:r>
            <a:r>
              <a:rPr lang="en-US" sz="2400" spc="-20" dirty="0">
                <a:effectLst/>
                <a:latin typeface="Arial MT"/>
                <a:ea typeface="Arial MT"/>
                <a:cs typeface="Arial MT"/>
              </a:rPr>
              <a:t> </a:t>
            </a:r>
            <a:r>
              <a:rPr lang="en-US" sz="2400" spc="-5" dirty="0">
                <a:effectLst/>
                <a:latin typeface="Arial MT"/>
                <a:ea typeface="Arial MT"/>
                <a:cs typeface="Arial MT"/>
              </a:rPr>
              <a:t>Insert</a:t>
            </a:r>
            <a:r>
              <a:rPr lang="en-US" sz="2400" spc="10" dirty="0">
                <a:effectLst/>
                <a:latin typeface="Arial MT"/>
                <a:ea typeface="Arial MT"/>
                <a:cs typeface="Arial MT"/>
              </a:rPr>
              <a:t> </a:t>
            </a:r>
            <a:r>
              <a:rPr lang="en-US" sz="2400" spc="-5" dirty="0">
                <a:effectLst/>
                <a:latin typeface="Arial MT"/>
                <a:ea typeface="Arial MT"/>
                <a:cs typeface="Arial MT"/>
              </a:rPr>
              <a:t>data.</a:t>
            </a:r>
            <a:br>
              <a:rPr lang="en-MY" sz="2400" spc="-5" dirty="0">
                <a:effectLst/>
                <a:latin typeface="Arial MT"/>
                <a:ea typeface="Arial MT"/>
                <a:cs typeface="Arial MT"/>
              </a:rPr>
            </a:br>
            <a:endParaRPr sz="2400" dirty="0"/>
          </a:p>
        </p:txBody>
      </p:sp>
      <p:pic>
        <p:nvPicPr>
          <p:cNvPr id="5" name="image6.jpeg">
            <a:extLst>
              <a:ext uri="{FF2B5EF4-FFF2-40B4-BE49-F238E27FC236}">
                <a16:creationId xmlns:a16="http://schemas.microsoft.com/office/drawing/2014/main" id="{C37765F9-2AE4-4D7B-70A2-83E6BE84D949}"/>
              </a:ext>
            </a:extLst>
          </p:cNvPr>
          <p:cNvPicPr>
            <a:picLocks noChangeAspect="1"/>
          </p:cNvPicPr>
          <p:nvPr/>
        </p:nvPicPr>
        <p:blipFill>
          <a:blip r:embed="rId3" cstate="print"/>
          <a:stretch>
            <a:fillRect/>
          </a:stretch>
        </p:blipFill>
        <p:spPr>
          <a:xfrm>
            <a:off x="1570395" y="985962"/>
            <a:ext cx="6623695" cy="3460971"/>
          </a:xfrm>
          <a:prstGeom prst="rect">
            <a:avLst/>
          </a:prstGeom>
        </p:spPr>
      </p:pic>
    </p:spTree>
  </p:cSld>
  <p:clrMapOvr>
    <a:masterClrMapping/>
  </p:clrMapOvr>
</p:sld>
</file>

<file path=ppt/theme/theme1.xml><?xml version="1.0" encoding="utf-8"?>
<a:theme xmlns:a="http://schemas.openxmlformats.org/drawingml/2006/main" name="Professional &amp; Elegant Boho Watercolor Brushtrokes MK Plan by Slidesgo">
  <a:themeElements>
    <a:clrScheme name="Simple Light">
      <a:dk1>
        <a:srgbClr val="453121"/>
      </a:dk1>
      <a:lt1>
        <a:srgbClr val="F7F3E7"/>
      </a:lt1>
      <a:dk2>
        <a:srgbClr val="FAE2CB"/>
      </a:dk2>
      <a:lt2>
        <a:srgbClr val="FFAE96"/>
      </a:lt2>
      <a:accent1>
        <a:srgbClr val="FFC9B8"/>
      </a:accent1>
      <a:accent2>
        <a:srgbClr val="C1B3AD"/>
      </a:accent2>
      <a:accent3>
        <a:srgbClr val="FFFFFF"/>
      </a:accent3>
      <a:accent4>
        <a:srgbClr val="FFFFFF"/>
      </a:accent4>
      <a:accent5>
        <a:srgbClr val="FFFFFF"/>
      </a:accent5>
      <a:accent6>
        <a:srgbClr val="FFFFFF"/>
      </a:accent6>
      <a:hlink>
        <a:srgbClr val="453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521</Words>
  <Application>Microsoft Office PowerPoint</Application>
  <PresentationFormat>On-screen Show (16:9)</PresentationFormat>
  <Paragraphs>63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MT</vt:lpstr>
      <vt:lpstr>Elsie</vt:lpstr>
      <vt:lpstr>Krub</vt:lpstr>
      <vt:lpstr>Krub SemiBold</vt:lpstr>
      <vt:lpstr>Professional &amp; Elegant Boho Watercolor Brushtrokes MK Plan by Slidesgo</vt:lpstr>
      <vt:lpstr>DFS 40203 ETHICAL HACKING</vt:lpstr>
      <vt:lpstr>PowerPoint Presentation</vt:lpstr>
      <vt:lpstr>PowerPoint Presentation</vt:lpstr>
      <vt:lpstr>PowerPoint Presentation</vt:lpstr>
      <vt:lpstr>Connection to MySQL </vt:lpstr>
      <vt:lpstr>1. Create the Database</vt:lpstr>
      <vt:lpstr>PowerPoint Presentation</vt:lpstr>
      <vt:lpstr>3. Main body </vt:lpstr>
      <vt:lpstr>4. Option 1 Insert data. </vt:lpstr>
      <vt:lpstr>Output Option 1 </vt:lpstr>
      <vt:lpstr>5. Option 2 view car record</vt:lpstr>
      <vt:lpstr>PowerPoint Presentation</vt:lpstr>
      <vt:lpstr>PowerPoint Presentation</vt:lpstr>
      <vt:lpstr>PowerPoint Presentation</vt:lpstr>
      <vt:lpstr>Output Option 3 </vt:lpstr>
      <vt:lpstr>7. Option 4 Delete car record </vt:lpstr>
      <vt:lpstr>PowerPoint Presentation</vt:lpstr>
      <vt:lpstr>8. Option 5 gross income </vt:lpstr>
      <vt:lpstr>Output Option 5 </vt:lpstr>
      <vt:lpstr>Output exit system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DFS 40203 ETHICAL HACKING</dc:title>
  <dc:creator>Nivethaa</dc:creator>
  <cp:lastModifiedBy>PMTG</cp:lastModifiedBy>
  <cp:revision>5</cp:revision>
  <dcterms:modified xsi:type="dcterms:W3CDTF">2022-11-22T02:27:53Z</dcterms:modified>
</cp:coreProperties>
</file>